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
  </p:notesMasterIdLst>
  <p:sldIdLst>
    <p:sldId id="256" r:id="rId2"/>
  </p:sldIdLst>
  <p:sldSz cx="31089600" cy="402336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815" autoAdjust="0"/>
    <p:restoredTop sz="99579" autoAdjust="0"/>
  </p:normalViewPr>
  <p:slideViewPr>
    <p:cSldViewPr snapToGrid="0" snapToObjects="1">
      <p:cViewPr>
        <p:scale>
          <a:sx n="25" d="100"/>
          <a:sy n="25" d="100"/>
        </p:scale>
        <p:origin x="-4728" y="-104"/>
      </p:cViewPr>
      <p:guideLst>
        <p:guide orient="horz" pos="12672"/>
        <p:guide pos="979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billfisher:Desktop:WWF%20LBL:Waterston/modERN:RNAi%20Paper:for_bill_all-RNAi-gene-stats_with%20charts_for%20slid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billfisher:Desktop:WWF%20LBL:Waterston/modERN:RNAi%20Paper:2020%20RNAi%20log2fold%20genes%20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tx>
            <c:strRef>
              <c:f>charts!$B$1</c:f>
              <c:strCache>
                <c:ptCount val="1"/>
                <c:pt idx="0">
                  <c:v>log2fold &lt; -1</c:v>
                </c:pt>
              </c:strCache>
            </c:strRef>
          </c:tx>
          <c:invertIfNegative val="0"/>
          <c:cat>
            <c:strRef>
              <c:f>charts!$A$2:$A$34</c:f>
              <c:strCache>
                <c:ptCount val="33"/>
                <c:pt idx="0">
                  <c:v>ERR _10-12</c:v>
                </c:pt>
                <c:pt idx="1">
                  <c:v>CG3476 _10-12</c:v>
                </c:pt>
                <c:pt idx="2">
                  <c:v>esn _14-16</c:v>
                </c:pt>
                <c:pt idx="3">
                  <c:v>bsh _10-12</c:v>
                </c:pt>
                <c:pt idx="4">
                  <c:v>E5 _10-12</c:v>
                </c:pt>
                <c:pt idx="5">
                  <c:v>Fer-1 _12-14</c:v>
                </c:pt>
                <c:pt idx="6">
                  <c:v>foxo _10-12</c:v>
                </c:pt>
                <c:pt idx="7">
                  <c:v>CG9876 _6-8</c:v>
                </c:pt>
                <c:pt idx="8">
                  <c:v>Hr51 _6-8</c:v>
                </c:pt>
                <c:pt idx="9">
                  <c:v>Xbp1 _10-12</c:v>
                </c:pt>
                <c:pt idx="10">
                  <c:v>Camta _12-14</c:v>
                </c:pt>
                <c:pt idx="11">
                  <c:v>gfzf _2-4</c:v>
                </c:pt>
                <c:pt idx="12">
                  <c:v>Zfh2 _12-14</c:v>
                </c:pt>
                <c:pt idx="13">
                  <c:v>Blimp-1 _10-12</c:v>
                </c:pt>
                <c:pt idx="14">
                  <c:v>ss _12-14</c:v>
                </c:pt>
                <c:pt idx="15">
                  <c:v>slou _10-12</c:v>
                </c:pt>
                <c:pt idx="16">
                  <c:v>dac _6-8</c:v>
                </c:pt>
                <c:pt idx="17">
                  <c:v>rgr _10-12</c:v>
                </c:pt>
                <c:pt idx="18">
                  <c:v>HLH54f _8-10</c:v>
                </c:pt>
                <c:pt idx="19">
                  <c:v>CG2120 _14-16</c:v>
                </c:pt>
                <c:pt idx="20">
                  <c:v>pb _8-10</c:v>
                </c:pt>
                <c:pt idx="21">
                  <c:v>cad _2-4</c:v>
                </c:pt>
                <c:pt idx="22">
                  <c:v>sens _6-8</c:v>
                </c:pt>
                <c:pt idx="23">
                  <c:v>Sox14 _6-8</c:v>
                </c:pt>
                <c:pt idx="24">
                  <c:v>trh _6-8</c:v>
                </c:pt>
                <c:pt idx="25">
                  <c:v>scrt _10-12</c:v>
                </c:pt>
                <c:pt idx="26">
                  <c:v>repo _14-16</c:v>
                </c:pt>
                <c:pt idx="27">
                  <c:v>sens2 _14-16</c:v>
                </c:pt>
                <c:pt idx="28">
                  <c:v>dmrt99B _6-8</c:v>
                </c:pt>
                <c:pt idx="29">
                  <c:v>AP-2 _10-12</c:v>
                </c:pt>
                <c:pt idx="30">
                  <c:v>toe _6-8</c:v>
                </c:pt>
                <c:pt idx="31">
                  <c:v>CG9876 _12-14</c:v>
                </c:pt>
                <c:pt idx="32">
                  <c:v>CG9305 _6-8</c:v>
                </c:pt>
              </c:strCache>
            </c:strRef>
          </c:cat>
          <c:val>
            <c:numRef>
              <c:f>charts!$B$2:$B$34</c:f>
              <c:numCache>
                <c:formatCode>General</c:formatCode>
                <c:ptCount val="33"/>
                <c:pt idx="0">
                  <c:v>-20.0</c:v>
                </c:pt>
                <c:pt idx="1">
                  <c:v>-1.0</c:v>
                </c:pt>
                <c:pt idx="2">
                  <c:v>-1.0</c:v>
                </c:pt>
                <c:pt idx="3">
                  <c:v>0.0</c:v>
                </c:pt>
                <c:pt idx="4">
                  <c:v>0.0</c:v>
                </c:pt>
                <c:pt idx="5">
                  <c:v>0.0</c:v>
                </c:pt>
                <c:pt idx="6">
                  <c:v>0.0</c:v>
                </c:pt>
                <c:pt idx="7">
                  <c:v>-9.0</c:v>
                </c:pt>
                <c:pt idx="8">
                  <c:v>-5.0</c:v>
                </c:pt>
                <c:pt idx="9">
                  <c:v>-3.0</c:v>
                </c:pt>
                <c:pt idx="10">
                  <c:v>-2.0</c:v>
                </c:pt>
                <c:pt idx="11">
                  <c:v>-1.0</c:v>
                </c:pt>
                <c:pt idx="12">
                  <c:v>-1.0</c:v>
                </c:pt>
                <c:pt idx="13">
                  <c:v>0.0</c:v>
                </c:pt>
                <c:pt idx="14">
                  <c:v>0.0</c:v>
                </c:pt>
                <c:pt idx="15">
                  <c:v>-2.0</c:v>
                </c:pt>
                <c:pt idx="16">
                  <c:v>-1.0</c:v>
                </c:pt>
                <c:pt idx="17">
                  <c:v>-1.0</c:v>
                </c:pt>
                <c:pt idx="18">
                  <c:v>-6.0</c:v>
                </c:pt>
                <c:pt idx="19">
                  <c:v>-4.0</c:v>
                </c:pt>
                <c:pt idx="20">
                  <c:v>-4.0</c:v>
                </c:pt>
                <c:pt idx="21">
                  <c:v>-2.0</c:v>
                </c:pt>
                <c:pt idx="22">
                  <c:v>-5.0</c:v>
                </c:pt>
                <c:pt idx="23">
                  <c:v>-5.0</c:v>
                </c:pt>
                <c:pt idx="24">
                  <c:v>-4.0</c:v>
                </c:pt>
                <c:pt idx="25">
                  <c:v>-5.0</c:v>
                </c:pt>
                <c:pt idx="26">
                  <c:v>-41.0</c:v>
                </c:pt>
                <c:pt idx="27">
                  <c:v>-25.0</c:v>
                </c:pt>
                <c:pt idx="28">
                  <c:v>-5.0</c:v>
                </c:pt>
                <c:pt idx="29">
                  <c:v>-4.0</c:v>
                </c:pt>
                <c:pt idx="30">
                  <c:v>-4.0</c:v>
                </c:pt>
                <c:pt idx="31">
                  <c:v>-4.0</c:v>
                </c:pt>
                <c:pt idx="32">
                  <c:v>-12.0</c:v>
                </c:pt>
              </c:numCache>
            </c:numRef>
          </c:val>
          <c:extLst xmlns:c16r2="http://schemas.microsoft.com/office/drawing/2015/06/chart">
            <c:ext xmlns:c16="http://schemas.microsoft.com/office/drawing/2014/chart" uri="{C3380CC4-5D6E-409C-BE32-E72D297353CC}">
              <c16:uniqueId val="{00000000-3654-1B47-96AB-F8873ED9369D}"/>
            </c:ext>
          </c:extLst>
        </c:ser>
        <c:ser>
          <c:idx val="1"/>
          <c:order val="1"/>
          <c:tx>
            <c:strRef>
              <c:f>charts!$C$1</c:f>
              <c:strCache>
                <c:ptCount val="1"/>
                <c:pt idx="0">
                  <c:v>log2fold &gt; 1</c:v>
                </c:pt>
              </c:strCache>
            </c:strRef>
          </c:tx>
          <c:invertIfNegative val="0"/>
          <c:cat>
            <c:strRef>
              <c:f>charts!$A$2:$A$34</c:f>
              <c:strCache>
                <c:ptCount val="33"/>
                <c:pt idx="0">
                  <c:v>ERR _10-12</c:v>
                </c:pt>
                <c:pt idx="1">
                  <c:v>CG3476 _10-12</c:v>
                </c:pt>
                <c:pt idx="2">
                  <c:v>esn _14-16</c:v>
                </c:pt>
                <c:pt idx="3">
                  <c:v>bsh _10-12</c:v>
                </c:pt>
                <c:pt idx="4">
                  <c:v>E5 _10-12</c:v>
                </c:pt>
                <c:pt idx="5">
                  <c:v>Fer-1 _12-14</c:v>
                </c:pt>
                <c:pt idx="6">
                  <c:v>foxo _10-12</c:v>
                </c:pt>
                <c:pt idx="7">
                  <c:v>CG9876 _6-8</c:v>
                </c:pt>
                <c:pt idx="8">
                  <c:v>Hr51 _6-8</c:v>
                </c:pt>
                <c:pt idx="9">
                  <c:v>Xbp1 _10-12</c:v>
                </c:pt>
                <c:pt idx="10">
                  <c:v>Camta _12-14</c:v>
                </c:pt>
                <c:pt idx="11">
                  <c:v>gfzf _2-4</c:v>
                </c:pt>
                <c:pt idx="12">
                  <c:v>Zfh2 _12-14</c:v>
                </c:pt>
                <c:pt idx="13">
                  <c:v>Blimp-1 _10-12</c:v>
                </c:pt>
                <c:pt idx="14">
                  <c:v>ss _12-14</c:v>
                </c:pt>
                <c:pt idx="15">
                  <c:v>slou _10-12</c:v>
                </c:pt>
                <c:pt idx="16">
                  <c:v>dac _6-8</c:v>
                </c:pt>
                <c:pt idx="17">
                  <c:v>rgr _10-12</c:v>
                </c:pt>
                <c:pt idx="18">
                  <c:v>HLH54f _8-10</c:v>
                </c:pt>
                <c:pt idx="19">
                  <c:v>CG2120 _14-16</c:v>
                </c:pt>
                <c:pt idx="20">
                  <c:v>pb _8-10</c:v>
                </c:pt>
                <c:pt idx="21">
                  <c:v>cad _2-4</c:v>
                </c:pt>
                <c:pt idx="22">
                  <c:v>sens _6-8</c:v>
                </c:pt>
                <c:pt idx="23">
                  <c:v>Sox14 _6-8</c:v>
                </c:pt>
                <c:pt idx="24">
                  <c:v>trh _6-8</c:v>
                </c:pt>
                <c:pt idx="25">
                  <c:v>scrt _10-12</c:v>
                </c:pt>
                <c:pt idx="26">
                  <c:v>repo _14-16</c:v>
                </c:pt>
                <c:pt idx="27">
                  <c:v>sens2 _14-16</c:v>
                </c:pt>
                <c:pt idx="28">
                  <c:v>dmrt99B _6-8</c:v>
                </c:pt>
                <c:pt idx="29">
                  <c:v>AP-2 _10-12</c:v>
                </c:pt>
                <c:pt idx="30">
                  <c:v>toe _6-8</c:v>
                </c:pt>
                <c:pt idx="31">
                  <c:v>CG9876 _12-14</c:v>
                </c:pt>
                <c:pt idx="32">
                  <c:v>CG9305 _6-8</c:v>
                </c:pt>
              </c:strCache>
            </c:strRef>
          </c:cat>
          <c:val>
            <c:numRef>
              <c:f>charts!$C$2:$C$34</c:f>
              <c:numCache>
                <c:formatCode>General</c:formatCode>
                <c:ptCount val="33"/>
                <c:pt idx="0">
                  <c:v>0.0</c:v>
                </c:pt>
                <c:pt idx="1">
                  <c:v>0.0</c:v>
                </c:pt>
                <c:pt idx="2">
                  <c:v>0.0</c:v>
                </c:pt>
                <c:pt idx="3">
                  <c:v>0.0</c:v>
                </c:pt>
                <c:pt idx="4">
                  <c:v>0.0</c:v>
                </c:pt>
                <c:pt idx="5">
                  <c:v>0.0</c:v>
                </c:pt>
                <c:pt idx="6">
                  <c:v>0.0</c:v>
                </c:pt>
                <c:pt idx="7">
                  <c:v>1.0</c:v>
                </c:pt>
                <c:pt idx="8">
                  <c:v>1.0</c:v>
                </c:pt>
                <c:pt idx="9">
                  <c:v>1.0</c:v>
                </c:pt>
                <c:pt idx="10">
                  <c:v>1.0</c:v>
                </c:pt>
                <c:pt idx="11">
                  <c:v>1.0</c:v>
                </c:pt>
                <c:pt idx="12">
                  <c:v>1.0</c:v>
                </c:pt>
                <c:pt idx="13">
                  <c:v>1.0</c:v>
                </c:pt>
                <c:pt idx="14">
                  <c:v>1.0</c:v>
                </c:pt>
                <c:pt idx="15">
                  <c:v>2.0</c:v>
                </c:pt>
                <c:pt idx="16">
                  <c:v>2.0</c:v>
                </c:pt>
                <c:pt idx="17">
                  <c:v>2.0</c:v>
                </c:pt>
                <c:pt idx="18">
                  <c:v>3.0</c:v>
                </c:pt>
                <c:pt idx="19">
                  <c:v>3.0</c:v>
                </c:pt>
                <c:pt idx="20">
                  <c:v>3.0</c:v>
                </c:pt>
                <c:pt idx="21">
                  <c:v>3.0</c:v>
                </c:pt>
                <c:pt idx="22">
                  <c:v>4.0</c:v>
                </c:pt>
                <c:pt idx="23">
                  <c:v>5.0</c:v>
                </c:pt>
                <c:pt idx="24">
                  <c:v>5.0</c:v>
                </c:pt>
                <c:pt idx="25">
                  <c:v>6.0</c:v>
                </c:pt>
                <c:pt idx="26">
                  <c:v>7.0</c:v>
                </c:pt>
                <c:pt idx="27">
                  <c:v>8.0</c:v>
                </c:pt>
                <c:pt idx="28">
                  <c:v>8.0</c:v>
                </c:pt>
                <c:pt idx="29">
                  <c:v>9.0</c:v>
                </c:pt>
                <c:pt idx="30">
                  <c:v>9.0</c:v>
                </c:pt>
                <c:pt idx="31">
                  <c:v>10.0</c:v>
                </c:pt>
                <c:pt idx="32">
                  <c:v>12.0</c:v>
                </c:pt>
              </c:numCache>
            </c:numRef>
          </c:val>
          <c:extLst xmlns:c16r2="http://schemas.microsoft.com/office/drawing/2015/06/chart">
            <c:ext xmlns:c16="http://schemas.microsoft.com/office/drawing/2014/chart" uri="{C3380CC4-5D6E-409C-BE32-E72D297353CC}">
              <c16:uniqueId val="{00000001-3654-1B47-96AB-F8873ED9369D}"/>
            </c:ext>
          </c:extLst>
        </c:ser>
        <c:dLbls>
          <c:showLegendKey val="0"/>
          <c:showVal val="0"/>
          <c:showCatName val="0"/>
          <c:showSerName val="0"/>
          <c:showPercent val="0"/>
          <c:showBubbleSize val="0"/>
        </c:dLbls>
        <c:gapWidth val="150"/>
        <c:overlap val="100"/>
        <c:axId val="-2045508520"/>
        <c:axId val="-1969821000"/>
      </c:barChart>
      <c:catAx>
        <c:axId val="-2045508520"/>
        <c:scaling>
          <c:orientation val="minMax"/>
        </c:scaling>
        <c:delete val="0"/>
        <c:axPos val="b"/>
        <c:numFmt formatCode="General" sourceLinked="0"/>
        <c:majorTickMark val="out"/>
        <c:minorTickMark val="none"/>
        <c:tickLblPos val="low"/>
        <c:crossAx val="-1969821000"/>
        <c:crosses val="autoZero"/>
        <c:auto val="1"/>
        <c:lblAlgn val="ctr"/>
        <c:lblOffset val="100"/>
        <c:noMultiLvlLbl val="0"/>
      </c:catAx>
      <c:valAx>
        <c:axId val="-1969821000"/>
        <c:scaling>
          <c:orientation val="minMax"/>
        </c:scaling>
        <c:delete val="0"/>
        <c:axPos val="l"/>
        <c:majorGridlines/>
        <c:numFmt formatCode="General" sourceLinked="1"/>
        <c:majorTickMark val="out"/>
        <c:minorTickMark val="none"/>
        <c:tickLblPos val="nextTo"/>
        <c:crossAx val="-204550852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tx>
            <c:strRef>
              <c:f>'2020 data'!$B$1</c:f>
              <c:strCache>
                <c:ptCount val="1"/>
                <c:pt idx="0">
                  <c:v>log2foldChange &lt;-1</c:v>
                </c:pt>
              </c:strCache>
            </c:strRef>
          </c:tx>
          <c:invertIfNegative val="0"/>
          <c:cat>
            <c:strRef>
              <c:f>'2020 data'!$A$2:$A$46</c:f>
              <c:strCache>
                <c:ptCount val="45"/>
                <c:pt idx="0">
                  <c:v>bsh_10-12</c:v>
                </c:pt>
                <c:pt idx="1">
                  <c:v>E5_10-12</c:v>
                </c:pt>
                <c:pt idx="2">
                  <c:v>Fer-1_12-14</c:v>
                </c:pt>
                <c:pt idx="3">
                  <c:v>foxo_10-12</c:v>
                </c:pt>
                <c:pt idx="4">
                  <c:v>Hr46/Hr3_12-14</c:v>
                </c:pt>
                <c:pt idx="5">
                  <c:v>Blimp-1_10-12</c:v>
                </c:pt>
                <c:pt idx="6">
                  <c:v>ss_12-14</c:v>
                </c:pt>
                <c:pt idx="7">
                  <c:v>CG34376_10-12</c:v>
                </c:pt>
                <c:pt idx="8">
                  <c:v>esn_14-16</c:v>
                </c:pt>
                <c:pt idx="9">
                  <c:v>zfh2_12-14</c:v>
                </c:pt>
                <c:pt idx="10">
                  <c:v>dac_6-8</c:v>
                </c:pt>
                <c:pt idx="11">
                  <c:v>slou_10-12</c:v>
                </c:pt>
                <c:pt idx="12">
                  <c:v>Xbp1_10-12</c:v>
                </c:pt>
                <c:pt idx="13">
                  <c:v>Hr51_12-14</c:v>
                </c:pt>
                <c:pt idx="14">
                  <c:v>pb_8-10</c:v>
                </c:pt>
                <c:pt idx="15">
                  <c:v>trh_6-8</c:v>
                </c:pt>
                <c:pt idx="16">
                  <c:v>sens_6-8</c:v>
                </c:pt>
                <c:pt idx="17">
                  <c:v>HLH54f_8-10</c:v>
                </c:pt>
                <c:pt idx="18">
                  <c:v>Sox14_6-8</c:v>
                </c:pt>
                <c:pt idx="19">
                  <c:v>CG9876_12-14</c:v>
                </c:pt>
                <c:pt idx="20">
                  <c:v>scrt_10-12</c:v>
                </c:pt>
                <c:pt idx="21">
                  <c:v>tfAP-2_10-12</c:v>
                </c:pt>
                <c:pt idx="22">
                  <c:v>toe_6-8</c:v>
                </c:pt>
                <c:pt idx="23">
                  <c:v>dmrt99B_6-8</c:v>
                </c:pt>
                <c:pt idx="24">
                  <c:v>CG9876_6-8</c:v>
                </c:pt>
                <c:pt idx="25">
                  <c:v>Sox102F_12-14</c:v>
                </c:pt>
                <c:pt idx="26">
                  <c:v>fd59A_10-12</c:v>
                </c:pt>
                <c:pt idx="27">
                  <c:v>ERR_10-12</c:v>
                </c:pt>
                <c:pt idx="28">
                  <c:v>CG9305_6-8</c:v>
                </c:pt>
                <c:pt idx="29">
                  <c:v>nau_12-14</c:v>
                </c:pt>
                <c:pt idx="30">
                  <c:v>sens-2_14-16</c:v>
                </c:pt>
                <c:pt idx="31">
                  <c:v>Sox15_10-12</c:v>
                </c:pt>
                <c:pt idx="32">
                  <c:v>repo_14-16</c:v>
                </c:pt>
                <c:pt idx="33">
                  <c:v>Hr51_6-8</c:v>
                </c:pt>
                <c:pt idx="34">
                  <c:v>Pdp1_14-16</c:v>
                </c:pt>
                <c:pt idx="35">
                  <c:v>kay_10-12</c:v>
                </c:pt>
                <c:pt idx="36">
                  <c:v>CG10209_12-14</c:v>
                </c:pt>
                <c:pt idx="37">
                  <c:v>onecut_12-14</c:v>
                </c:pt>
                <c:pt idx="38">
                  <c:v>CG32006_12-14</c:v>
                </c:pt>
                <c:pt idx="39">
                  <c:v>twi_2-4</c:v>
                </c:pt>
                <c:pt idx="40">
                  <c:v>CG17181_8-10</c:v>
                </c:pt>
                <c:pt idx="41">
                  <c:v>CG33557_6-8</c:v>
                </c:pt>
                <c:pt idx="42">
                  <c:v>Ets65A_12-14</c:v>
                </c:pt>
                <c:pt idx="43">
                  <c:v>scro_12-14</c:v>
                </c:pt>
                <c:pt idx="44">
                  <c:v>caup_10-12</c:v>
                </c:pt>
              </c:strCache>
            </c:strRef>
          </c:cat>
          <c:val>
            <c:numRef>
              <c:f>'2020 data'!$B$2:$B$46</c:f>
              <c:numCache>
                <c:formatCode>General</c:formatCode>
                <c:ptCount val="45"/>
                <c:pt idx="0">
                  <c:v>0.0</c:v>
                </c:pt>
                <c:pt idx="1">
                  <c:v>0.0</c:v>
                </c:pt>
                <c:pt idx="2">
                  <c:v>0.0</c:v>
                </c:pt>
                <c:pt idx="3">
                  <c:v>0.0</c:v>
                </c:pt>
                <c:pt idx="4">
                  <c:v>0.0</c:v>
                </c:pt>
                <c:pt idx="5">
                  <c:v>0.0</c:v>
                </c:pt>
                <c:pt idx="6">
                  <c:v>0.0</c:v>
                </c:pt>
                <c:pt idx="7">
                  <c:v>-1.0</c:v>
                </c:pt>
                <c:pt idx="8">
                  <c:v>-1.0</c:v>
                </c:pt>
                <c:pt idx="9">
                  <c:v>-1.0</c:v>
                </c:pt>
                <c:pt idx="10">
                  <c:v>-1.0</c:v>
                </c:pt>
                <c:pt idx="11">
                  <c:v>-2.0</c:v>
                </c:pt>
                <c:pt idx="12">
                  <c:v>-3.0</c:v>
                </c:pt>
                <c:pt idx="13">
                  <c:v>-5.0</c:v>
                </c:pt>
                <c:pt idx="14">
                  <c:v>-4.0</c:v>
                </c:pt>
                <c:pt idx="15">
                  <c:v>-4.0</c:v>
                </c:pt>
                <c:pt idx="16">
                  <c:v>-5.0</c:v>
                </c:pt>
                <c:pt idx="17">
                  <c:v>-6.0</c:v>
                </c:pt>
                <c:pt idx="18">
                  <c:v>-5.0</c:v>
                </c:pt>
                <c:pt idx="19">
                  <c:v>-9.0</c:v>
                </c:pt>
                <c:pt idx="20">
                  <c:v>-5.0</c:v>
                </c:pt>
                <c:pt idx="21">
                  <c:v>-4.0</c:v>
                </c:pt>
                <c:pt idx="22">
                  <c:v>-4.0</c:v>
                </c:pt>
                <c:pt idx="23">
                  <c:v>-5.0</c:v>
                </c:pt>
                <c:pt idx="24">
                  <c:v>-4.0</c:v>
                </c:pt>
                <c:pt idx="25">
                  <c:v>-4.0</c:v>
                </c:pt>
                <c:pt idx="26">
                  <c:v>-3.0</c:v>
                </c:pt>
                <c:pt idx="27">
                  <c:v>-20.0</c:v>
                </c:pt>
                <c:pt idx="28">
                  <c:v>-12.0</c:v>
                </c:pt>
                <c:pt idx="29">
                  <c:v>-6.0</c:v>
                </c:pt>
                <c:pt idx="30">
                  <c:v>-25.0</c:v>
                </c:pt>
                <c:pt idx="31">
                  <c:v>-19.0</c:v>
                </c:pt>
                <c:pt idx="32">
                  <c:v>-41.0</c:v>
                </c:pt>
                <c:pt idx="33">
                  <c:v>-18.0</c:v>
                </c:pt>
                <c:pt idx="34">
                  <c:v>-15.0</c:v>
                </c:pt>
                <c:pt idx="35">
                  <c:v>-70.0</c:v>
                </c:pt>
                <c:pt idx="36">
                  <c:v>-75.0</c:v>
                </c:pt>
                <c:pt idx="37">
                  <c:v>-172.0</c:v>
                </c:pt>
                <c:pt idx="38">
                  <c:v>-32.0</c:v>
                </c:pt>
                <c:pt idx="39">
                  <c:v>-260.0</c:v>
                </c:pt>
                <c:pt idx="40">
                  <c:v>-41.0</c:v>
                </c:pt>
                <c:pt idx="41">
                  <c:v>-67.0</c:v>
                </c:pt>
                <c:pt idx="42">
                  <c:v>-35.0</c:v>
                </c:pt>
                <c:pt idx="43">
                  <c:v>-94.0</c:v>
                </c:pt>
                <c:pt idx="44">
                  <c:v>-4883.0</c:v>
                </c:pt>
              </c:numCache>
            </c:numRef>
          </c:val>
        </c:ser>
        <c:ser>
          <c:idx val="1"/>
          <c:order val="1"/>
          <c:tx>
            <c:strRef>
              <c:f>'2020 data'!$C$1</c:f>
              <c:strCache>
                <c:ptCount val="1"/>
                <c:pt idx="0">
                  <c:v>log2foldChange &gt;1</c:v>
                </c:pt>
              </c:strCache>
            </c:strRef>
          </c:tx>
          <c:invertIfNegative val="0"/>
          <c:cat>
            <c:strRef>
              <c:f>'2020 data'!$A$2:$A$46</c:f>
              <c:strCache>
                <c:ptCount val="45"/>
                <c:pt idx="0">
                  <c:v>bsh_10-12</c:v>
                </c:pt>
                <c:pt idx="1">
                  <c:v>E5_10-12</c:v>
                </c:pt>
                <c:pt idx="2">
                  <c:v>Fer-1_12-14</c:v>
                </c:pt>
                <c:pt idx="3">
                  <c:v>foxo_10-12</c:v>
                </c:pt>
                <c:pt idx="4">
                  <c:v>Hr46/Hr3_12-14</c:v>
                </c:pt>
                <c:pt idx="5">
                  <c:v>Blimp-1_10-12</c:v>
                </c:pt>
                <c:pt idx="6">
                  <c:v>ss_12-14</c:v>
                </c:pt>
                <c:pt idx="7">
                  <c:v>CG34376_10-12</c:v>
                </c:pt>
                <c:pt idx="8">
                  <c:v>esn_14-16</c:v>
                </c:pt>
                <c:pt idx="9">
                  <c:v>zfh2_12-14</c:v>
                </c:pt>
                <c:pt idx="10">
                  <c:v>dac_6-8</c:v>
                </c:pt>
                <c:pt idx="11">
                  <c:v>slou_10-12</c:v>
                </c:pt>
                <c:pt idx="12">
                  <c:v>Xbp1_10-12</c:v>
                </c:pt>
                <c:pt idx="13">
                  <c:v>Hr51_12-14</c:v>
                </c:pt>
                <c:pt idx="14">
                  <c:v>pb_8-10</c:v>
                </c:pt>
                <c:pt idx="15">
                  <c:v>trh_6-8</c:v>
                </c:pt>
                <c:pt idx="16">
                  <c:v>sens_6-8</c:v>
                </c:pt>
                <c:pt idx="17">
                  <c:v>HLH54f_8-10</c:v>
                </c:pt>
                <c:pt idx="18">
                  <c:v>Sox14_6-8</c:v>
                </c:pt>
                <c:pt idx="19">
                  <c:v>CG9876_12-14</c:v>
                </c:pt>
                <c:pt idx="20">
                  <c:v>scrt_10-12</c:v>
                </c:pt>
                <c:pt idx="21">
                  <c:v>tfAP-2_10-12</c:v>
                </c:pt>
                <c:pt idx="22">
                  <c:v>toe_6-8</c:v>
                </c:pt>
                <c:pt idx="23">
                  <c:v>dmrt99B_6-8</c:v>
                </c:pt>
                <c:pt idx="24">
                  <c:v>CG9876_6-8</c:v>
                </c:pt>
                <c:pt idx="25">
                  <c:v>Sox102F_12-14</c:v>
                </c:pt>
                <c:pt idx="26">
                  <c:v>fd59A_10-12</c:v>
                </c:pt>
                <c:pt idx="27">
                  <c:v>ERR_10-12</c:v>
                </c:pt>
                <c:pt idx="28">
                  <c:v>CG9305_6-8</c:v>
                </c:pt>
                <c:pt idx="29">
                  <c:v>nau_12-14</c:v>
                </c:pt>
                <c:pt idx="30">
                  <c:v>sens-2_14-16</c:v>
                </c:pt>
                <c:pt idx="31">
                  <c:v>Sox15_10-12</c:v>
                </c:pt>
                <c:pt idx="32">
                  <c:v>repo_14-16</c:v>
                </c:pt>
                <c:pt idx="33">
                  <c:v>Hr51_6-8</c:v>
                </c:pt>
                <c:pt idx="34">
                  <c:v>Pdp1_14-16</c:v>
                </c:pt>
                <c:pt idx="35">
                  <c:v>kay_10-12</c:v>
                </c:pt>
                <c:pt idx="36">
                  <c:v>CG10209_12-14</c:v>
                </c:pt>
                <c:pt idx="37">
                  <c:v>onecut_12-14</c:v>
                </c:pt>
                <c:pt idx="38">
                  <c:v>CG32006_12-14</c:v>
                </c:pt>
                <c:pt idx="39">
                  <c:v>twi_2-4</c:v>
                </c:pt>
                <c:pt idx="40">
                  <c:v>CG17181_8-10</c:v>
                </c:pt>
                <c:pt idx="41">
                  <c:v>CG33557_6-8</c:v>
                </c:pt>
                <c:pt idx="42">
                  <c:v>Ets65A_12-14</c:v>
                </c:pt>
                <c:pt idx="43">
                  <c:v>scro_12-14</c:v>
                </c:pt>
                <c:pt idx="44">
                  <c:v>caup_10-12</c:v>
                </c:pt>
              </c:strCache>
            </c:strRef>
          </c:cat>
          <c:val>
            <c:numRef>
              <c:f>'2020 data'!$C$2:$C$46</c:f>
              <c:numCache>
                <c:formatCode>General</c:formatCode>
                <c:ptCount val="45"/>
                <c:pt idx="0">
                  <c:v>0.0</c:v>
                </c:pt>
                <c:pt idx="1">
                  <c:v>0.0</c:v>
                </c:pt>
                <c:pt idx="2">
                  <c:v>0.0</c:v>
                </c:pt>
                <c:pt idx="3">
                  <c:v>0.0</c:v>
                </c:pt>
                <c:pt idx="4">
                  <c:v>0.0</c:v>
                </c:pt>
                <c:pt idx="5">
                  <c:v>1.0</c:v>
                </c:pt>
                <c:pt idx="6">
                  <c:v>1.0</c:v>
                </c:pt>
                <c:pt idx="7">
                  <c:v>0.0</c:v>
                </c:pt>
                <c:pt idx="8">
                  <c:v>0.0</c:v>
                </c:pt>
                <c:pt idx="9">
                  <c:v>1.0</c:v>
                </c:pt>
                <c:pt idx="10">
                  <c:v>2.0</c:v>
                </c:pt>
                <c:pt idx="11">
                  <c:v>2.0</c:v>
                </c:pt>
                <c:pt idx="12">
                  <c:v>1.0</c:v>
                </c:pt>
                <c:pt idx="13">
                  <c:v>1.0</c:v>
                </c:pt>
                <c:pt idx="14">
                  <c:v>3.0</c:v>
                </c:pt>
                <c:pt idx="15">
                  <c:v>5.0</c:v>
                </c:pt>
                <c:pt idx="16">
                  <c:v>4.0</c:v>
                </c:pt>
                <c:pt idx="17">
                  <c:v>3.0</c:v>
                </c:pt>
                <c:pt idx="18">
                  <c:v>5.0</c:v>
                </c:pt>
                <c:pt idx="19">
                  <c:v>1.0</c:v>
                </c:pt>
                <c:pt idx="20">
                  <c:v>6.0</c:v>
                </c:pt>
                <c:pt idx="21">
                  <c:v>9.0</c:v>
                </c:pt>
                <c:pt idx="22">
                  <c:v>9.0</c:v>
                </c:pt>
                <c:pt idx="23">
                  <c:v>8.0</c:v>
                </c:pt>
                <c:pt idx="24">
                  <c:v>10.0</c:v>
                </c:pt>
                <c:pt idx="25">
                  <c:v>12.0</c:v>
                </c:pt>
                <c:pt idx="26">
                  <c:v>14.0</c:v>
                </c:pt>
                <c:pt idx="27">
                  <c:v>0.0</c:v>
                </c:pt>
                <c:pt idx="28">
                  <c:v>12.0</c:v>
                </c:pt>
                <c:pt idx="29">
                  <c:v>21.0</c:v>
                </c:pt>
                <c:pt idx="30">
                  <c:v>8.0</c:v>
                </c:pt>
                <c:pt idx="31">
                  <c:v>16.0</c:v>
                </c:pt>
                <c:pt idx="32">
                  <c:v>7.0</c:v>
                </c:pt>
                <c:pt idx="33">
                  <c:v>55.0</c:v>
                </c:pt>
                <c:pt idx="34">
                  <c:v>79.0</c:v>
                </c:pt>
                <c:pt idx="35">
                  <c:v>33.0</c:v>
                </c:pt>
                <c:pt idx="36">
                  <c:v>114.0</c:v>
                </c:pt>
                <c:pt idx="37">
                  <c:v>21.0</c:v>
                </c:pt>
                <c:pt idx="38">
                  <c:v>451.0</c:v>
                </c:pt>
                <c:pt idx="39">
                  <c:v>296.0</c:v>
                </c:pt>
                <c:pt idx="40">
                  <c:v>755.0</c:v>
                </c:pt>
                <c:pt idx="41">
                  <c:v>902.0</c:v>
                </c:pt>
                <c:pt idx="42">
                  <c:v>1164.0</c:v>
                </c:pt>
                <c:pt idx="43">
                  <c:v>1823.0</c:v>
                </c:pt>
                <c:pt idx="44">
                  <c:v>4259.0</c:v>
                </c:pt>
              </c:numCache>
            </c:numRef>
          </c:val>
        </c:ser>
        <c:dLbls>
          <c:showLegendKey val="0"/>
          <c:showVal val="0"/>
          <c:showCatName val="0"/>
          <c:showSerName val="0"/>
          <c:showPercent val="0"/>
          <c:showBubbleSize val="0"/>
        </c:dLbls>
        <c:gapWidth val="150"/>
        <c:overlap val="100"/>
        <c:axId val="-2033860008"/>
        <c:axId val="-2019331176"/>
      </c:barChart>
      <c:catAx>
        <c:axId val="-2033860008"/>
        <c:scaling>
          <c:orientation val="minMax"/>
        </c:scaling>
        <c:delete val="0"/>
        <c:axPos val="b"/>
        <c:majorTickMark val="out"/>
        <c:minorTickMark val="none"/>
        <c:tickLblPos val="nextTo"/>
        <c:crossAx val="-2019331176"/>
        <c:crosses val="autoZero"/>
        <c:auto val="1"/>
        <c:lblAlgn val="ctr"/>
        <c:lblOffset val="100"/>
        <c:noMultiLvlLbl val="0"/>
      </c:catAx>
      <c:valAx>
        <c:axId val="-2019331176"/>
        <c:scaling>
          <c:orientation val="minMax"/>
        </c:scaling>
        <c:delete val="0"/>
        <c:axPos val="l"/>
        <c:majorGridlines/>
        <c:numFmt formatCode="General" sourceLinked="1"/>
        <c:majorTickMark val="out"/>
        <c:minorTickMark val="none"/>
        <c:tickLblPos val="nextTo"/>
        <c:crossAx val="-2033860008"/>
        <c:crosses val="autoZero"/>
        <c:crossBetween val="between"/>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1567465" marR="0" lvl="1" indent="-5364"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2pPr>
            <a:lvl3pPr marL="3134930" marR="0" lvl="2" indent="-10729"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3pPr>
            <a:lvl4pPr marL="4702395" marR="0" lvl="3" indent="-3395"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4pPr>
            <a:lvl5pPr marL="6269860" marR="0" lvl="4" indent="-8759"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5pPr>
            <a:lvl6pPr marL="7837326" marR="0" lvl="5" indent="-1426"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6pPr>
            <a:lvl7pPr marL="9404791" marR="0" lvl="6" indent="-6791"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7pPr>
            <a:lvl8pPr marL="10972256" marR="0" lvl="7" indent="-12155"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8pPr>
            <a:lvl9pPr marL="12539721" marR="0" lvl="8" indent="-4820"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1567465" marR="0" lvl="1" indent="-5364"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2pPr>
            <a:lvl3pPr marL="3134930" marR="0" lvl="2" indent="-10729"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3pPr>
            <a:lvl4pPr marL="4702395" marR="0" lvl="3" indent="-3395"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4pPr>
            <a:lvl5pPr marL="6269860" marR="0" lvl="4" indent="-8759"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5pPr>
            <a:lvl6pPr marL="7837326" marR="0" lvl="5" indent="-1426"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6pPr>
            <a:lvl7pPr marL="9404791" marR="0" lvl="6" indent="-6791"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7pPr>
            <a:lvl8pPr marL="10972256" marR="0" lvl="7" indent="-12155"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8pPr>
            <a:lvl9pPr marL="12539721" marR="0" lvl="8" indent="-4820"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105025" y="685800"/>
            <a:ext cx="26479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1567465" marR="0" lvl="1" indent="-5364"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2pPr>
            <a:lvl3pPr marL="3134930" marR="0" lvl="2" indent="-10729"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3pPr>
            <a:lvl4pPr marL="4702395" marR="0" lvl="3" indent="-3395"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4pPr>
            <a:lvl5pPr marL="6269860" marR="0" lvl="4" indent="-8759"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5pPr>
            <a:lvl6pPr marL="7837326" marR="0" lvl="5" indent="-1426"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6pPr>
            <a:lvl7pPr marL="9404791" marR="0" lvl="6" indent="-6791"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7pPr>
            <a:lvl8pPr marL="10972256" marR="0" lvl="7" indent="-12155"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8pPr>
            <a:lvl9pPr marL="12539721" marR="0" lvl="8" indent="-4820"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935049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2105025" y="685800"/>
            <a:ext cx="26479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7" name="Google Shape;8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2331721" y="12498497"/>
            <a:ext cx="26426159" cy="8624147"/>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Clr>
                <a:schemeClr val="dk1"/>
              </a:buClr>
              <a:buSzPts val="1400"/>
              <a:buFont typeface="Calibri"/>
              <a:buNone/>
              <a:defRPr sz="196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2300"/>
            </a:lvl2pPr>
            <a:lvl3pPr lvl="2" indent="0">
              <a:spcBef>
                <a:spcPts val="0"/>
              </a:spcBef>
              <a:spcAft>
                <a:spcPts val="0"/>
              </a:spcAft>
              <a:buSzPts val="1400"/>
              <a:buNone/>
              <a:defRPr sz="2300"/>
            </a:lvl3pPr>
            <a:lvl4pPr lvl="3" indent="0">
              <a:spcBef>
                <a:spcPts val="0"/>
              </a:spcBef>
              <a:spcAft>
                <a:spcPts val="0"/>
              </a:spcAft>
              <a:buSzPts val="1400"/>
              <a:buNone/>
              <a:defRPr sz="2300"/>
            </a:lvl4pPr>
            <a:lvl5pPr lvl="4" indent="0">
              <a:spcBef>
                <a:spcPts val="0"/>
              </a:spcBef>
              <a:spcAft>
                <a:spcPts val="0"/>
              </a:spcAft>
              <a:buSzPts val="1400"/>
              <a:buNone/>
              <a:defRPr sz="2300"/>
            </a:lvl5pPr>
            <a:lvl6pPr lvl="5" indent="0">
              <a:spcBef>
                <a:spcPts val="0"/>
              </a:spcBef>
              <a:spcAft>
                <a:spcPts val="0"/>
              </a:spcAft>
              <a:buSzPts val="1400"/>
              <a:buNone/>
              <a:defRPr sz="2300"/>
            </a:lvl6pPr>
            <a:lvl7pPr lvl="6" indent="0">
              <a:spcBef>
                <a:spcPts val="0"/>
              </a:spcBef>
              <a:spcAft>
                <a:spcPts val="0"/>
              </a:spcAft>
              <a:buSzPts val="1400"/>
              <a:buNone/>
              <a:defRPr sz="2300"/>
            </a:lvl7pPr>
            <a:lvl8pPr lvl="7" indent="0">
              <a:spcBef>
                <a:spcPts val="0"/>
              </a:spcBef>
              <a:spcAft>
                <a:spcPts val="0"/>
              </a:spcAft>
              <a:buSzPts val="1400"/>
              <a:buNone/>
              <a:defRPr sz="2300"/>
            </a:lvl8pPr>
            <a:lvl9pPr lvl="8" indent="0">
              <a:spcBef>
                <a:spcPts val="0"/>
              </a:spcBef>
              <a:spcAft>
                <a:spcPts val="0"/>
              </a:spcAft>
              <a:buSzPts val="1400"/>
              <a:buNone/>
              <a:defRPr sz="2300"/>
            </a:lvl9pPr>
          </a:lstStyle>
          <a:p>
            <a:endParaRPr/>
          </a:p>
        </p:txBody>
      </p:sp>
      <p:sp>
        <p:nvSpPr>
          <p:cNvPr id="17" name="Google Shape;17;p2"/>
          <p:cNvSpPr txBox="1">
            <a:spLocks noGrp="1"/>
          </p:cNvSpPr>
          <p:nvPr>
            <p:ph type="subTitle" idx="1"/>
          </p:nvPr>
        </p:nvSpPr>
        <p:spPr>
          <a:xfrm>
            <a:off x="4663441" y="22799039"/>
            <a:ext cx="21762719" cy="10281920"/>
          </a:xfrm>
          <a:prstGeom prst="rect">
            <a:avLst/>
          </a:prstGeom>
          <a:noFill/>
          <a:ln>
            <a:noFill/>
          </a:ln>
        </p:spPr>
        <p:txBody>
          <a:bodyPr spcFirstLastPara="1" wrap="square" lIns="118853" tIns="118853" rIns="118853" bIns="118853" anchor="t" anchorCtr="0">
            <a:noAutofit/>
          </a:bodyPr>
          <a:lstStyle>
            <a:lvl1pPr marL="0" marR="0" lvl="0" indent="0" algn="ctr" rtl="0">
              <a:spcBef>
                <a:spcPts val="2860"/>
              </a:spcBef>
              <a:spcAft>
                <a:spcPts val="0"/>
              </a:spcAft>
              <a:buClr>
                <a:srgbClr val="888888"/>
              </a:buClr>
              <a:buSzPts val="11000"/>
              <a:buFont typeface="Arial"/>
              <a:buNone/>
              <a:defRPr sz="14300" b="0" i="0" u="none" strike="noStrike" cap="none">
                <a:solidFill>
                  <a:srgbClr val="888888"/>
                </a:solidFill>
                <a:latin typeface="Calibri"/>
                <a:ea typeface="Calibri"/>
                <a:cs typeface="Calibri"/>
                <a:sym typeface="Calibri"/>
              </a:defRPr>
            </a:lvl1pPr>
            <a:lvl2pPr marL="2037705" marR="0" lvl="1" indent="-6973" algn="ctr" rtl="0">
              <a:spcBef>
                <a:spcPts val="2496"/>
              </a:spcBef>
              <a:spcAft>
                <a:spcPts val="0"/>
              </a:spcAft>
              <a:buClr>
                <a:srgbClr val="888888"/>
              </a:buClr>
              <a:buSzPts val="9600"/>
              <a:buFont typeface="Arial"/>
              <a:buNone/>
              <a:defRPr sz="12500" b="0" i="0" u="none" strike="noStrike" cap="none">
                <a:solidFill>
                  <a:srgbClr val="888888"/>
                </a:solidFill>
                <a:latin typeface="Calibri"/>
                <a:ea typeface="Calibri"/>
                <a:cs typeface="Calibri"/>
                <a:sym typeface="Calibri"/>
              </a:defRPr>
            </a:lvl2pPr>
            <a:lvl3pPr marL="4075409" marR="0" lvl="2" indent="-13948" algn="ctr" rtl="0">
              <a:spcBef>
                <a:spcPts val="2132"/>
              </a:spcBef>
              <a:spcAft>
                <a:spcPts val="0"/>
              </a:spcAft>
              <a:buClr>
                <a:srgbClr val="888888"/>
              </a:buClr>
              <a:buSzPts val="8200"/>
              <a:buFont typeface="Arial"/>
              <a:buNone/>
              <a:defRPr sz="10700" b="0" i="0" u="none" strike="noStrike" cap="none">
                <a:solidFill>
                  <a:srgbClr val="888888"/>
                </a:solidFill>
                <a:latin typeface="Calibri"/>
                <a:ea typeface="Calibri"/>
                <a:cs typeface="Calibri"/>
                <a:sym typeface="Calibri"/>
              </a:defRPr>
            </a:lvl3pPr>
            <a:lvl4pPr marL="6113114" marR="0" lvl="3" indent="-4414" algn="ctr" rtl="0">
              <a:spcBef>
                <a:spcPts val="1768"/>
              </a:spcBef>
              <a:spcAft>
                <a:spcPts val="0"/>
              </a:spcAft>
              <a:buClr>
                <a:srgbClr val="888888"/>
              </a:buClr>
              <a:buSzPts val="6800"/>
              <a:buFont typeface="Arial"/>
              <a:buNone/>
              <a:defRPr sz="8800" b="0" i="0" u="none" strike="noStrike" cap="none">
                <a:solidFill>
                  <a:srgbClr val="888888"/>
                </a:solidFill>
                <a:latin typeface="Calibri"/>
                <a:ea typeface="Calibri"/>
                <a:cs typeface="Calibri"/>
                <a:sym typeface="Calibri"/>
              </a:defRPr>
            </a:lvl4pPr>
            <a:lvl5pPr marL="8150818" marR="0" lvl="4" indent="-11387" algn="ctr" rtl="0">
              <a:spcBef>
                <a:spcPts val="1768"/>
              </a:spcBef>
              <a:spcAft>
                <a:spcPts val="0"/>
              </a:spcAft>
              <a:buClr>
                <a:srgbClr val="888888"/>
              </a:buClr>
              <a:buSzPts val="6800"/>
              <a:buFont typeface="Arial"/>
              <a:buNone/>
              <a:defRPr sz="8800" b="0" i="0" u="none" strike="noStrike" cap="none">
                <a:solidFill>
                  <a:srgbClr val="888888"/>
                </a:solidFill>
                <a:latin typeface="Calibri"/>
                <a:ea typeface="Calibri"/>
                <a:cs typeface="Calibri"/>
                <a:sym typeface="Calibri"/>
              </a:defRPr>
            </a:lvl5pPr>
            <a:lvl6pPr marL="10188524" marR="0" lvl="5" indent="-1854" algn="ctr" rtl="0">
              <a:spcBef>
                <a:spcPts val="1768"/>
              </a:spcBef>
              <a:spcAft>
                <a:spcPts val="0"/>
              </a:spcAft>
              <a:buClr>
                <a:srgbClr val="888888"/>
              </a:buClr>
              <a:buSzPts val="6800"/>
              <a:buFont typeface="Arial"/>
              <a:buNone/>
              <a:defRPr sz="8800" b="0" i="0" u="none" strike="noStrike" cap="none">
                <a:solidFill>
                  <a:srgbClr val="888888"/>
                </a:solidFill>
                <a:latin typeface="Calibri"/>
                <a:ea typeface="Calibri"/>
                <a:cs typeface="Calibri"/>
                <a:sym typeface="Calibri"/>
              </a:defRPr>
            </a:lvl6pPr>
            <a:lvl7pPr marL="12226228" marR="0" lvl="6" indent="-8828" algn="ctr" rtl="0">
              <a:spcBef>
                <a:spcPts val="1768"/>
              </a:spcBef>
              <a:spcAft>
                <a:spcPts val="0"/>
              </a:spcAft>
              <a:buClr>
                <a:srgbClr val="888888"/>
              </a:buClr>
              <a:buSzPts val="6800"/>
              <a:buFont typeface="Arial"/>
              <a:buNone/>
              <a:defRPr sz="8800" b="0" i="0" u="none" strike="noStrike" cap="none">
                <a:solidFill>
                  <a:srgbClr val="888888"/>
                </a:solidFill>
                <a:latin typeface="Calibri"/>
                <a:ea typeface="Calibri"/>
                <a:cs typeface="Calibri"/>
                <a:sym typeface="Calibri"/>
              </a:defRPr>
            </a:lvl7pPr>
            <a:lvl8pPr marL="14263933" marR="0" lvl="7" indent="-15802" algn="ctr" rtl="0">
              <a:spcBef>
                <a:spcPts val="1768"/>
              </a:spcBef>
              <a:spcAft>
                <a:spcPts val="0"/>
              </a:spcAft>
              <a:buClr>
                <a:srgbClr val="888888"/>
              </a:buClr>
              <a:buSzPts val="6800"/>
              <a:buFont typeface="Arial"/>
              <a:buNone/>
              <a:defRPr sz="8800" b="0" i="0" u="none" strike="noStrike" cap="none">
                <a:solidFill>
                  <a:srgbClr val="888888"/>
                </a:solidFill>
                <a:latin typeface="Calibri"/>
                <a:ea typeface="Calibri"/>
                <a:cs typeface="Calibri"/>
                <a:sym typeface="Calibri"/>
              </a:defRPr>
            </a:lvl8pPr>
            <a:lvl9pPr marL="16301637" marR="0" lvl="8" indent="-6266" algn="ctr" rtl="0">
              <a:spcBef>
                <a:spcPts val="1768"/>
              </a:spcBef>
              <a:spcAft>
                <a:spcPts val="0"/>
              </a:spcAft>
              <a:buClr>
                <a:srgbClr val="888888"/>
              </a:buClr>
              <a:buSzPts val="6800"/>
              <a:buFont typeface="Arial"/>
              <a:buNone/>
              <a:defRPr sz="88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1554480" y="37290588"/>
            <a:ext cx="7254240" cy="2142067"/>
          </a:xfrm>
          <a:prstGeom prst="rect">
            <a:avLst/>
          </a:prstGeom>
          <a:noFill/>
          <a:ln>
            <a:noFill/>
          </a:ln>
        </p:spPr>
        <p:txBody>
          <a:bodyPr spcFirstLastPara="1" wrap="square" lIns="118853" tIns="118853" rIns="118853" bIns="118853" anchor="ctr" anchorCtr="0">
            <a:noAutofit/>
          </a:bodyPr>
          <a:lstStyle>
            <a:lvl1pPr marL="0" marR="0" lvl="0" indent="0" algn="l" rtl="0">
              <a:spcBef>
                <a:spcPts val="0"/>
              </a:spcBef>
              <a:spcAft>
                <a:spcPts val="0"/>
              </a:spcAft>
              <a:buSzPts val="1400"/>
              <a:buNone/>
              <a:defRPr sz="5300" b="0" i="0" u="none" strike="noStrike" cap="none">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10622280" y="37290588"/>
            <a:ext cx="9845040" cy="2142067"/>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SzPts val="1400"/>
              <a:buNone/>
              <a:defRPr sz="5300" b="0" i="0" u="none" strike="noStrike" cap="none">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22280880" y="37290588"/>
            <a:ext cx="7254240" cy="2142067"/>
          </a:xfrm>
          <a:prstGeom prst="rect">
            <a:avLst/>
          </a:prstGeom>
          <a:noFill/>
          <a:ln>
            <a:noFill/>
          </a:ln>
        </p:spPr>
        <p:txBody>
          <a:bodyPr spcFirstLastPara="1" wrap="square" lIns="407518" tIns="203743" rIns="407518" bIns="203743" anchor="ctr" anchorCtr="0">
            <a:noAutofit/>
          </a:bodyPr>
          <a:lstStyle>
            <a:lvl1pPr marL="0" marR="0" lvl="0" indent="0" algn="r" rtl="0">
              <a:spcBef>
                <a:spcPts val="0"/>
              </a:spcBef>
              <a:buNone/>
              <a:defRPr sz="5300" b="0" i="0" u="none" strike="noStrike" cap="none">
                <a:solidFill>
                  <a:srgbClr val="888888"/>
                </a:solidFill>
                <a:latin typeface="Calibri"/>
                <a:ea typeface="Calibri"/>
                <a:cs typeface="Calibri"/>
                <a:sym typeface="Calibri"/>
              </a:defRPr>
            </a:lvl1pPr>
            <a:lvl2pPr marL="0" marR="0" lvl="1" indent="0" algn="r" rtl="0">
              <a:spcBef>
                <a:spcPts val="0"/>
              </a:spcBef>
              <a:buNone/>
              <a:defRPr sz="5300" b="0" i="0" u="none" strike="noStrike" cap="none">
                <a:solidFill>
                  <a:srgbClr val="888888"/>
                </a:solidFill>
                <a:latin typeface="Calibri"/>
                <a:ea typeface="Calibri"/>
                <a:cs typeface="Calibri"/>
                <a:sym typeface="Calibri"/>
              </a:defRPr>
            </a:lvl2pPr>
            <a:lvl3pPr marL="0" marR="0" lvl="2" indent="0" algn="r" rtl="0">
              <a:spcBef>
                <a:spcPts val="0"/>
              </a:spcBef>
              <a:buNone/>
              <a:defRPr sz="5300" b="0" i="0" u="none" strike="noStrike" cap="none">
                <a:solidFill>
                  <a:srgbClr val="888888"/>
                </a:solidFill>
                <a:latin typeface="Calibri"/>
                <a:ea typeface="Calibri"/>
                <a:cs typeface="Calibri"/>
                <a:sym typeface="Calibri"/>
              </a:defRPr>
            </a:lvl3pPr>
            <a:lvl4pPr marL="0" marR="0" lvl="3" indent="0" algn="r" rtl="0">
              <a:spcBef>
                <a:spcPts val="0"/>
              </a:spcBef>
              <a:buNone/>
              <a:defRPr sz="5300" b="0" i="0" u="none" strike="noStrike" cap="none">
                <a:solidFill>
                  <a:srgbClr val="888888"/>
                </a:solidFill>
                <a:latin typeface="Calibri"/>
                <a:ea typeface="Calibri"/>
                <a:cs typeface="Calibri"/>
                <a:sym typeface="Calibri"/>
              </a:defRPr>
            </a:lvl4pPr>
            <a:lvl5pPr marL="0" marR="0" lvl="4" indent="0" algn="r" rtl="0">
              <a:spcBef>
                <a:spcPts val="0"/>
              </a:spcBef>
              <a:buNone/>
              <a:defRPr sz="5300" b="0" i="0" u="none" strike="noStrike" cap="none">
                <a:solidFill>
                  <a:srgbClr val="888888"/>
                </a:solidFill>
                <a:latin typeface="Calibri"/>
                <a:ea typeface="Calibri"/>
                <a:cs typeface="Calibri"/>
                <a:sym typeface="Calibri"/>
              </a:defRPr>
            </a:lvl5pPr>
            <a:lvl6pPr marL="0" marR="0" lvl="5" indent="0" algn="r" rtl="0">
              <a:spcBef>
                <a:spcPts val="0"/>
              </a:spcBef>
              <a:buNone/>
              <a:defRPr sz="5300" b="0" i="0" u="none" strike="noStrike" cap="none">
                <a:solidFill>
                  <a:srgbClr val="888888"/>
                </a:solidFill>
                <a:latin typeface="Calibri"/>
                <a:ea typeface="Calibri"/>
                <a:cs typeface="Calibri"/>
                <a:sym typeface="Calibri"/>
              </a:defRPr>
            </a:lvl6pPr>
            <a:lvl7pPr marL="0" marR="0" lvl="6" indent="0" algn="r" rtl="0">
              <a:spcBef>
                <a:spcPts val="0"/>
              </a:spcBef>
              <a:buNone/>
              <a:defRPr sz="5300" b="0" i="0" u="none" strike="noStrike" cap="none">
                <a:solidFill>
                  <a:srgbClr val="888888"/>
                </a:solidFill>
                <a:latin typeface="Calibri"/>
                <a:ea typeface="Calibri"/>
                <a:cs typeface="Calibri"/>
                <a:sym typeface="Calibri"/>
              </a:defRPr>
            </a:lvl7pPr>
            <a:lvl8pPr marL="0" marR="0" lvl="7" indent="0" algn="r" rtl="0">
              <a:spcBef>
                <a:spcPts val="0"/>
              </a:spcBef>
              <a:buNone/>
              <a:defRPr sz="5300" b="0" i="0" u="none" strike="noStrike" cap="none">
                <a:solidFill>
                  <a:srgbClr val="888888"/>
                </a:solidFill>
                <a:latin typeface="Calibri"/>
                <a:ea typeface="Calibri"/>
                <a:cs typeface="Calibri"/>
                <a:sym typeface="Calibri"/>
              </a:defRPr>
            </a:lvl8pPr>
            <a:lvl9pPr marL="0" marR="0" lvl="8" indent="0" algn="r" rtl="0">
              <a:spcBef>
                <a:spcPts val="0"/>
              </a:spcBef>
              <a:buNone/>
              <a:defRPr sz="5300" b="0" i="0" u="none" strike="noStrike" cap="none">
                <a:solidFill>
                  <a:srgbClr val="888888"/>
                </a:solidFill>
                <a:latin typeface="Calibri"/>
                <a:ea typeface="Calibri"/>
                <a:cs typeface="Calibri"/>
                <a:sym typeface="Calibri"/>
              </a:defRPr>
            </a:lvl9pPr>
          </a:lstStyle>
          <a:p>
            <a:fld id="{00000000-1234-1234-1234-123412341234}" type="slidenum">
              <a:rPr lang="uk-UA" smtClean="0"/>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12165967" y="98258106"/>
            <a:ext cx="201391524" cy="23781385"/>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Clr>
                <a:schemeClr val="dk1"/>
              </a:buClr>
              <a:buSzPts val="1400"/>
              <a:buFont typeface="Calibri"/>
              <a:buNone/>
              <a:defRPr sz="196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2300"/>
            </a:lvl2pPr>
            <a:lvl3pPr lvl="2" indent="0">
              <a:spcBef>
                <a:spcPts val="0"/>
              </a:spcBef>
              <a:spcAft>
                <a:spcPts val="0"/>
              </a:spcAft>
              <a:buSzPts val="1400"/>
              <a:buNone/>
              <a:defRPr sz="2300"/>
            </a:lvl3pPr>
            <a:lvl4pPr lvl="3" indent="0">
              <a:spcBef>
                <a:spcPts val="0"/>
              </a:spcBef>
              <a:spcAft>
                <a:spcPts val="0"/>
              </a:spcAft>
              <a:buSzPts val="1400"/>
              <a:buNone/>
              <a:defRPr sz="2300"/>
            </a:lvl4pPr>
            <a:lvl5pPr lvl="4" indent="0">
              <a:spcBef>
                <a:spcPts val="0"/>
              </a:spcBef>
              <a:spcAft>
                <a:spcPts val="0"/>
              </a:spcAft>
              <a:buSzPts val="1400"/>
              <a:buNone/>
              <a:defRPr sz="2300"/>
            </a:lvl5pPr>
            <a:lvl6pPr lvl="5" indent="0">
              <a:spcBef>
                <a:spcPts val="0"/>
              </a:spcBef>
              <a:spcAft>
                <a:spcPts val="0"/>
              </a:spcAft>
              <a:buSzPts val="1400"/>
              <a:buNone/>
              <a:defRPr sz="2300"/>
            </a:lvl6pPr>
            <a:lvl7pPr lvl="6" indent="0">
              <a:spcBef>
                <a:spcPts val="0"/>
              </a:spcBef>
              <a:spcAft>
                <a:spcPts val="0"/>
              </a:spcAft>
              <a:buSzPts val="1400"/>
              <a:buNone/>
              <a:defRPr sz="2300"/>
            </a:lvl7pPr>
            <a:lvl8pPr lvl="7" indent="0">
              <a:spcBef>
                <a:spcPts val="0"/>
              </a:spcBef>
              <a:spcAft>
                <a:spcPts val="0"/>
              </a:spcAft>
              <a:buSzPts val="1400"/>
              <a:buNone/>
              <a:defRPr sz="2300"/>
            </a:lvl8pPr>
            <a:lvl9pPr lvl="8" indent="0">
              <a:spcBef>
                <a:spcPts val="0"/>
              </a:spcBef>
              <a:spcAft>
                <a:spcPts val="0"/>
              </a:spcAft>
              <a:buSzPts val="1400"/>
              <a:buNone/>
              <a:defRPr sz="2300"/>
            </a:lvl9pPr>
          </a:lstStyle>
          <a:p>
            <a:endParaRPr/>
          </a:p>
        </p:txBody>
      </p:sp>
      <p:sp>
        <p:nvSpPr>
          <p:cNvPr id="80" name="Google Shape;80;p12"/>
          <p:cNvSpPr txBox="1">
            <a:spLocks noGrp="1"/>
          </p:cNvSpPr>
          <p:nvPr>
            <p:ph type="body" idx="1"/>
          </p:nvPr>
        </p:nvSpPr>
        <p:spPr>
          <a:xfrm rot="5400000">
            <a:off x="-59993213" y="74730403"/>
            <a:ext cx="201391524" cy="70836791"/>
          </a:xfrm>
          <a:prstGeom prst="rect">
            <a:avLst/>
          </a:prstGeom>
          <a:noFill/>
          <a:ln>
            <a:noFill/>
          </a:ln>
        </p:spPr>
        <p:txBody>
          <a:bodyPr spcFirstLastPara="1" wrap="square" lIns="118853" tIns="118853" rIns="118853" bIns="118853" anchor="t" anchorCtr="0">
            <a:noAutofit/>
          </a:bodyPr>
          <a:lstStyle>
            <a:lvl1pPr marL="594360" marR="0" lvl="0" indent="-1205230" algn="l" rtl="0">
              <a:spcBef>
                <a:spcPts val="2860"/>
              </a:spcBef>
              <a:spcAft>
                <a:spcPts val="0"/>
              </a:spcAft>
              <a:buClr>
                <a:schemeClr val="dk1"/>
              </a:buClr>
              <a:buSzPts val="11000"/>
              <a:buFont typeface="Arial"/>
              <a:buChar char="•"/>
              <a:defRPr sz="14300" b="0" i="0" u="none" strike="noStrike" cap="none">
                <a:solidFill>
                  <a:schemeClr val="dk1"/>
                </a:solidFill>
                <a:latin typeface="Calibri"/>
                <a:ea typeface="Calibri"/>
                <a:cs typeface="Calibri"/>
                <a:sym typeface="Calibri"/>
              </a:defRPr>
            </a:lvl1pPr>
            <a:lvl2pPr marL="1188720" marR="0" lvl="1" indent="-1089660" algn="l" rtl="0">
              <a:spcBef>
                <a:spcPts val="2496"/>
              </a:spcBef>
              <a:spcAft>
                <a:spcPts val="0"/>
              </a:spcAft>
              <a:buClr>
                <a:schemeClr val="dk1"/>
              </a:buClr>
              <a:buSzPts val="9600"/>
              <a:buFont typeface="Arial"/>
              <a:buChar char="–"/>
              <a:defRPr sz="12500" b="0" i="0" u="none" strike="noStrike" cap="none">
                <a:solidFill>
                  <a:schemeClr val="dk1"/>
                </a:solidFill>
                <a:latin typeface="Calibri"/>
                <a:ea typeface="Calibri"/>
                <a:cs typeface="Calibri"/>
                <a:sym typeface="Calibri"/>
              </a:defRPr>
            </a:lvl2pPr>
            <a:lvl3pPr marL="1783080" marR="0" lvl="2" indent="-974090" algn="l" rtl="0">
              <a:spcBef>
                <a:spcPts val="2132"/>
              </a:spcBef>
              <a:spcAft>
                <a:spcPts val="0"/>
              </a:spcAft>
              <a:buClr>
                <a:schemeClr val="dk1"/>
              </a:buClr>
              <a:buSzPts val="8200"/>
              <a:buFont typeface="Arial"/>
              <a:buChar char="•"/>
              <a:defRPr sz="10700" b="0" i="0" u="none" strike="noStrike" cap="none">
                <a:solidFill>
                  <a:schemeClr val="dk1"/>
                </a:solidFill>
                <a:latin typeface="Calibri"/>
                <a:ea typeface="Calibri"/>
                <a:cs typeface="Calibri"/>
                <a:sym typeface="Calibri"/>
              </a:defRPr>
            </a:lvl3pPr>
            <a:lvl4pPr marL="2377440" marR="0" lvl="3"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4pPr>
            <a:lvl5pPr marL="2971800" marR="0" lvl="4"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5pPr>
            <a:lvl6pPr marL="3566160" marR="0" lvl="5"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6pPr>
            <a:lvl7pPr marL="4160520" marR="0" lvl="6"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7pPr>
            <a:lvl8pPr marL="4754880" marR="0" lvl="7"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8pPr>
            <a:lvl9pPr marL="5349240" marR="0" lvl="8"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1554480" y="37290588"/>
            <a:ext cx="7254240" cy="2142067"/>
          </a:xfrm>
          <a:prstGeom prst="rect">
            <a:avLst/>
          </a:prstGeom>
          <a:noFill/>
          <a:ln>
            <a:noFill/>
          </a:ln>
        </p:spPr>
        <p:txBody>
          <a:bodyPr spcFirstLastPara="1" wrap="square" lIns="118853" tIns="118853" rIns="118853" bIns="118853" anchor="ctr" anchorCtr="0">
            <a:noAutofit/>
          </a:bodyPr>
          <a:lstStyle>
            <a:lvl1pPr marL="0" marR="0" lvl="0" indent="0" algn="l"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10622280" y="37290588"/>
            <a:ext cx="9845040" cy="2142067"/>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22280880" y="37290588"/>
            <a:ext cx="7254240" cy="2142067"/>
          </a:xfrm>
          <a:prstGeom prst="rect">
            <a:avLst/>
          </a:prstGeom>
          <a:noFill/>
          <a:ln>
            <a:noFill/>
          </a:ln>
        </p:spPr>
        <p:txBody>
          <a:bodyPr spcFirstLastPara="1" wrap="square" lIns="407518" tIns="203743" rIns="407518" bIns="203743" anchor="ctr" anchorCtr="0">
            <a:noAutofit/>
          </a:bodyPr>
          <a:lstStyle>
            <a:lvl1pPr marL="0" marR="0" lvl="0" indent="0" algn="r" rtl="0">
              <a:spcBef>
                <a:spcPts val="0"/>
              </a:spcBef>
              <a:buNone/>
              <a:defRPr sz="5300">
                <a:solidFill>
                  <a:srgbClr val="888888"/>
                </a:solidFill>
                <a:latin typeface="Calibri"/>
                <a:ea typeface="Calibri"/>
                <a:cs typeface="Calibri"/>
                <a:sym typeface="Calibri"/>
              </a:defRPr>
            </a:lvl1pPr>
            <a:lvl2pPr marL="0" marR="0" lvl="1" indent="0" algn="r" rtl="0">
              <a:spcBef>
                <a:spcPts val="0"/>
              </a:spcBef>
              <a:buNone/>
              <a:defRPr sz="5300">
                <a:solidFill>
                  <a:srgbClr val="888888"/>
                </a:solidFill>
                <a:latin typeface="Calibri"/>
                <a:ea typeface="Calibri"/>
                <a:cs typeface="Calibri"/>
                <a:sym typeface="Calibri"/>
              </a:defRPr>
            </a:lvl2pPr>
            <a:lvl3pPr marL="0" marR="0" lvl="2" indent="0" algn="r" rtl="0">
              <a:spcBef>
                <a:spcPts val="0"/>
              </a:spcBef>
              <a:buNone/>
              <a:defRPr sz="5300">
                <a:solidFill>
                  <a:srgbClr val="888888"/>
                </a:solidFill>
                <a:latin typeface="Calibri"/>
                <a:ea typeface="Calibri"/>
                <a:cs typeface="Calibri"/>
                <a:sym typeface="Calibri"/>
              </a:defRPr>
            </a:lvl3pPr>
            <a:lvl4pPr marL="0" marR="0" lvl="3" indent="0" algn="r" rtl="0">
              <a:spcBef>
                <a:spcPts val="0"/>
              </a:spcBef>
              <a:buNone/>
              <a:defRPr sz="5300">
                <a:solidFill>
                  <a:srgbClr val="888888"/>
                </a:solidFill>
                <a:latin typeface="Calibri"/>
                <a:ea typeface="Calibri"/>
                <a:cs typeface="Calibri"/>
                <a:sym typeface="Calibri"/>
              </a:defRPr>
            </a:lvl4pPr>
            <a:lvl5pPr marL="0" marR="0" lvl="4" indent="0" algn="r" rtl="0">
              <a:spcBef>
                <a:spcPts val="0"/>
              </a:spcBef>
              <a:buNone/>
              <a:defRPr sz="5300">
                <a:solidFill>
                  <a:srgbClr val="888888"/>
                </a:solidFill>
                <a:latin typeface="Calibri"/>
                <a:ea typeface="Calibri"/>
                <a:cs typeface="Calibri"/>
                <a:sym typeface="Calibri"/>
              </a:defRPr>
            </a:lvl5pPr>
            <a:lvl6pPr marL="0" marR="0" lvl="5" indent="0" algn="r" rtl="0">
              <a:spcBef>
                <a:spcPts val="0"/>
              </a:spcBef>
              <a:buNone/>
              <a:defRPr sz="5300">
                <a:solidFill>
                  <a:srgbClr val="888888"/>
                </a:solidFill>
                <a:latin typeface="Calibri"/>
                <a:ea typeface="Calibri"/>
                <a:cs typeface="Calibri"/>
                <a:sym typeface="Calibri"/>
              </a:defRPr>
            </a:lvl6pPr>
            <a:lvl7pPr marL="0" marR="0" lvl="6" indent="0" algn="r" rtl="0">
              <a:spcBef>
                <a:spcPts val="0"/>
              </a:spcBef>
              <a:buNone/>
              <a:defRPr sz="5300">
                <a:solidFill>
                  <a:srgbClr val="888888"/>
                </a:solidFill>
                <a:latin typeface="Calibri"/>
                <a:ea typeface="Calibri"/>
                <a:cs typeface="Calibri"/>
                <a:sym typeface="Calibri"/>
              </a:defRPr>
            </a:lvl7pPr>
            <a:lvl8pPr marL="0" marR="0" lvl="7" indent="0" algn="r" rtl="0">
              <a:spcBef>
                <a:spcPts val="0"/>
              </a:spcBef>
              <a:buNone/>
              <a:defRPr sz="5300">
                <a:solidFill>
                  <a:srgbClr val="888888"/>
                </a:solidFill>
                <a:latin typeface="Calibri"/>
                <a:ea typeface="Calibri"/>
                <a:cs typeface="Calibri"/>
                <a:sym typeface="Calibri"/>
              </a:defRPr>
            </a:lvl8pPr>
            <a:lvl9pPr marL="0" marR="0" lvl="8" indent="0" algn="r" rtl="0">
              <a:spcBef>
                <a:spcPts val="0"/>
              </a:spcBef>
              <a:buNone/>
              <a:defRPr sz="5300">
                <a:solidFill>
                  <a:srgbClr val="888888"/>
                </a:solidFill>
                <a:latin typeface="Calibri"/>
                <a:ea typeface="Calibri"/>
                <a:cs typeface="Calibri"/>
                <a:sym typeface="Calibri"/>
              </a:defRPr>
            </a:lvl9pPr>
          </a:lstStyle>
          <a:p>
            <a:fld id="{00000000-1234-1234-1234-123412341234}"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1554480" y="1611210"/>
            <a:ext cx="27980640" cy="6705600"/>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Clr>
                <a:schemeClr val="dk1"/>
              </a:buClr>
              <a:buSzPts val="1400"/>
              <a:buFont typeface="Calibri"/>
              <a:buNone/>
              <a:defRPr sz="196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2300"/>
            </a:lvl2pPr>
            <a:lvl3pPr lvl="2" indent="0">
              <a:spcBef>
                <a:spcPts val="0"/>
              </a:spcBef>
              <a:spcAft>
                <a:spcPts val="0"/>
              </a:spcAft>
              <a:buSzPts val="1400"/>
              <a:buNone/>
              <a:defRPr sz="2300"/>
            </a:lvl3pPr>
            <a:lvl4pPr lvl="3" indent="0">
              <a:spcBef>
                <a:spcPts val="0"/>
              </a:spcBef>
              <a:spcAft>
                <a:spcPts val="0"/>
              </a:spcAft>
              <a:buSzPts val="1400"/>
              <a:buNone/>
              <a:defRPr sz="2300"/>
            </a:lvl4pPr>
            <a:lvl5pPr lvl="4" indent="0">
              <a:spcBef>
                <a:spcPts val="0"/>
              </a:spcBef>
              <a:spcAft>
                <a:spcPts val="0"/>
              </a:spcAft>
              <a:buSzPts val="1400"/>
              <a:buNone/>
              <a:defRPr sz="2300"/>
            </a:lvl5pPr>
            <a:lvl6pPr lvl="5" indent="0">
              <a:spcBef>
                <a:spcPts val="0"/>
              </a:spcBef>
              <a:spcAft>
                <a:spcPts val="0"/>
              </a:spcAft>
              <a:buSzPts val="1400"/>
              <a:buNone/>
              <a:defRPr sz="2300"/>
            </a:lvl6pPr>
            <a:lvl7pPr lvl="6" indent="0">
              <a:spcBef>
                <a:spcPts val="0"/>
              </a:spcBef>
              <a:spcAft>
                <a:spcPts val="0"/>
              </a:spcAft>
              <a:buSzPts val="1400"/>
              <a:buNone/>
              <a:defRPr sz="2300"/>
            </a:lvl7pPr>
            <a:lvl8pPr lvl="7" indent="0">
              <a:spcBef>
                <a:spcPts val="0"/>
              </a:spcBef>
              <a:spcAft>
                <a:spcPts val="0"/>
              </a:spcAft>
              <a:buSzPts val="1400"/>
              <a:buNone/>
              <a:defRPr sz="2300"/>
            </a:lvl8pPr>
            <a:lvl9pPr lvl="8" indent="0">
              <a:spcBef>
                <a:spcPts val="0"/>
              </a:spcBef>
              <a:spcAft>
                <a:spcPts val="0"/>
              </a:spcAft>
              <a:buSzPts val="1400"/>
              <a:buNone/>
              <a:defRPr sz="2300"/>
            </a:lvl9pPr>
          </a:lstStyle>
          <a:p>
            <a:endParaRPr/>
          </a:p>
        </p:txBody>
      </p:sp>
      <p:sp>
        <p:nvSpPr>
          <p:cNvPr id="27" name="Google Shape;27;p4"/>
          <p:cNvSpPr txBox="1">
            <a:spLocks noGrp="1"/>
          </p:cNvSpPr>
          <p:nvPr>
            <p:ph type="body" idx="1"/>
          </p:nvPr>
        </p:nvSpPr>
        <p:spPr>
          <a:xfrm>
            <a:off x="1554480" y="9387844"/>
            <a:ext cx="27980640" cy="26552315"/>
          </a:xfrm>
          <a:prstGeom prst="rect">
            <a:avLst/>
          </a:prstGeom>
          <a:noFill/>
          <a:ln>
            <a:noFill/>
          </a:ln>
        </p:spPr>
        <p:txBody>
          <a:bodyPr spcFirstLastPara="1" wrap="square" lIns="118853" tIns="118853" rIns="118853" bIns="118853" anchor="t" anchorCtr="0">
            <a:noAutofit/>
          </a:bodyPr>
          <a:lstStyle>
            <a:lvl1pPr marL="594360" marR="0" lvl="0" indent="-1205230" algn="l" rtl="0">
              <a:spcBef>
                <a:spcPts val="2860"/>
              </a:spcBef>
              <a:spcAft>
                <a:spcPts val="0"/>
              </a:spcAft>
              <a:buClr>
                <a:schemeClr val="dk1"/>
              </a:buClr>
              <a:buSzPts val="11000"/>
              <a:buFont typeface="Arial"/>
              <a:buChar char="•"/>
              <a:defRPr sz="14300" b="0" i="0" u="none" strike="noStrike" cap="none">
                <a:solidFill>
                  <a:schemeClr val="dk1"/>
                </a:solidFill>
                <a:latin typeface="Calibri"/>
                <a:ea typeface="Calibri"/>
                <a:cs typeface="Calibri"/>
                <a:sym typeface="Calibri"/>
              </a:defRPr>
            </a:lvl1pPr>
            <a:lvl2pPr marL="1188720" marR="0" lvl="1" indent="-1089660" algn="l" rtl="0">
              <a:spcBef>
                <a:spcPts val="2496"/>
              </a:spcBef>
              <a:spcAft>
                <a:spcPts val="0"/>
              </a:spcAft>
              <a:buClr>
                <a:schemeClr val="dk1"/>
              </a:buClr>
              <a:buSzPts val="9600"/>
              <a:buFont typeface="Arial"/>
              <a:buChar char="–"/>
              <a:defRPr sz="12500" b="0" i="0" u="none" strike="noStrike" cap="none">
                <a:solidFill>
                  <a:schemeClr val="dk1"/>
                </a:solidFill>
                <a:latin typeface="Calibri"/>
                <a:ea typeface="Calibri"/>
                <a:cs typeface="Calibri"/>
                <a:sym typeface="Calibri"/>
              </a:defRPr>
            </a:lvl2pPr>
            <a:lvl3pPr marL="1783080" marR="0" lvl="2" indent="-974090" algn="l" rtl="0">
              <a:spcBef>
                <a:spcPts val="2132"/>
              </a:spcBef>
              <a:spcAft>
                <a:spcPts val="0"/>
              </a:spcAft>
              <a:buClr>
                <a:schemeClr val="dk1"/>
              </a:buClr>
              <a:buSzPts val="8200"/>
              <a:buFont typeface="Arial"/>
              <a:buChar char="•"/>
              <a:defRPr sz="10700" b="0" i="0" u="none" strike="noStrike" cap="none">
                <a:solidFill>
                  <a:schemeClr val="dk1"/>
                </a:solidFill>
                <a:latin typeface="Calibri"/>
                <a:ea typeface="Calibri"/>
                <a:cs typeface="Calibri"/>
                <a:sym typeface="Calibri"/>
              </a:defRPr>
            </a:lvl3pPr>
            <a:lvl4pPr marL="2377440" marR="0" lvl="3"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4pPr>
            <a:lvl5pPr marL="2971800" marR="0" lvl="4"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5pPr>
            <a:lvl6pPr marL="3566160" marR="0" lvl="5"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6pPr>
            <a:lvl7pPr marL="4160520" marR="0" lvl="6"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7pPr>
            <a:lvl8pPr marL="4754880" marR="0" lvl="7"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8pPr>
            <a:lvl9pPr marL="5349240" marR="0" lvl="8"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dt" idx="10"/>
          </p:nvPr>
        </p:nvSpPr>
        <p:spPr>
          <a:xfrm>
            <a:off x="1554480" y="37290588"/>
            <a:ext cx="7254240" cy="2142067"/>
          </a:xfrm>
          <a:prstGeom prst="rect">
            <a:avLst/>
          </a:prstGeom>
          <a:noFill/>
          <a:ln>
            <a:noFill/>
          </a:ln>
        </p:spPr>
        <p:txBody>
          <a:bodyPr spcFirstLastPara="1" wrap="square" lIns="118853" tIns="118853" rIns="118853" bIns="118853" anchor="ctr" anchorCtr="0">
            <a:noAutofit/>
          </a:bodyPr>
          <a:lstStyle>
            <a:lvl1pPr marL="0" marR="0" lvl="0" indent="0" algn="l"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ftr" idx="11"/>
          </p:nvPr>
        </p:nvSpPr>
        <p:spPr>
          <a:xfrm>
            <a:off x="10622280" y="37290588"/>
            <a:ext cx="9845040" cy="2142067"/>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22280880" y="37290588"/>
            <a:ext cx="7254240" cy="2142067"/>
          </a:xfrm>
          <a:prstGeom prst="rect">
            <a:avLst/>
          </a:prstGeom>
          <a:noFill/>
          <a:ln>
            <a:noFill/>
          </a:ln>
        </p:spPr>
        <p:txBody>
          <a:bodyPr spcFirstLastPara="1" wrap="square" lIns="407518" tIns="203743" rIns="407518" bIns="203743" anchor="ctr" anchorCtr="0">
            <a:noAutofit/>
          </a:bodyPr>
          <a:lstStyle>
            <a:lvl1pPr marL="0" marR="0" lvl="0" indent="0" algn="r" rtl="0">
              <a:spcBef>
                <a:spcPts val="0"/>
              </a:spcBef>
              <a:buNone/>
              <a:defRPr sz="5300">
                <a:solidFill>
                  <a:srgbClr val="888888"/>
                </a:solidFill>
                <a:latin typeface="Calibri"/>
                <a:ea typeface="Calibri"/>
                <a:cs typeface="Calibri"/>
                <a:sym typeface="Calibri"/>
              </a:defRPr>
            </a:lvl1pPr>
            <a:lvl2pPr marL="0" marR="0" lvl="1" indent="0" algn="r" rtl="0">
              <a:spcBef>
                <a:spcPts val="0"/>
              </a:spcBef>
              <a:buNone/>
              <a:defRPr sz="5300">
                <a:solidFill>
                  <a:srgbClr val="888888"/>
                </a:solidFill>
                <a:latin typeface="Calibri"/>
                <a:ea typeface="Calibri"/>
                <a:cs typeface="Calibri"/>
                <a:sym typeface="Calibri"/>
              </a:defRPr>
            </a:lvl2pPr>
            <a:lvl3pPr marL="0" marR="0" lvl="2" indent="0" algn="r" rtl="0">
              <a:spcBef>
                <a:spcPts val="0"/>
              </a:spcBef>
              <a:buNone/>
              <a:defRPr sz="5300">
                <a:solidFill>
                  <a:srgbClr val="888888"/>
                </a:solidFill>
                <a:latin typeface="Calibri"/>
                <a:ea typeface="Calibri"/>
                <a:cs typeface="Calibri"/>
                <a:sym typeface="Calibri"/>
              </a:defRPr>
            </a:lvl3pPr>
            <a:lvl4pPr marL="0" marR="0" lvl="3" indent="0" algn="r" rtl="0">
              <a:spcBef>
                <a:spcPts val="0"/>
              </a:spcBef>
              <a:buNone/>
              <a:defRPr sz="5300">
                <a:solidFill>
                  <a:srgbClr val="888888"/>
                </a:solidFill>
                <a:latin typeface="Calibri"/>
                <a:ea typeface="Calibri"/>
                <a:cs typeface="Calibri"/>
                <a:sym typeface="Calibri"/>
              </a:defRPr>
            </a:lvl4pPr>
            <a:lvl5pPr marL="0" marR="0" lvl="4" indent="0" algn="r" rtl="0">
              <a:spcBef>
                <a:spcPts val="0"/>
              </a:spcBef>
              <a:buNone/>
              <a:defRPr sz="5300">
                <a:solidFill>
                  <a:srgbClr val="888888"/>
                </a:solidFill>
                <a:latin typeface="Calibri"/>
                <a:ea typeface="Calibri"/>
                <a:cs typeface="Calibri"/>
                <a:sym typeface="Calibri"/>
              </a:defRPr>
            </a:lvl5pPr>
            <a:lvl6pPr marL="0" marR="0" lvl="5" indent="0" algn="r" rtl="0">
              <a:spcBef>
                <a:spcPts val="0"/>
              </a:spcBef>
              <a:buNone/>
              <a:defRPr sz="5300">
                <a:solidFill>
                  <a:srgbClr val="888888"/>
                </a:solidFill>
                <a:latin typeface="Calibri"/>
                <a:ea typeface="Calibri"/>
                <a:cs typeface="Calibri"/>
                <a:sym typeface="Calibri"/>
              </a:defRPr>
            </a:lvl6pPr>
            <a:lvl7pPr marL="0" marR="0" lvl="6" indent="0" algn="r" rtl="0">
              <a:spcBef>
                <a:spcPts val="0"/>
              </a:spcBef>
              <a:buNone/>
              <a:defRPr sz="5300">
                <a:solidFill>
                  <a:srgbClr val="888888"/>
                </a:solidFill>
                <a:latin typeface="Calibri"/>
                <a:ea typeface="Calibri"/>
                <a:cs typeface="Calibri"/>
                <a:sym typeface="Calibri"/>
              </a:defRPr>
            </a:lvl7pPr>
            <a:lvl8pPr marL="0" marR="0" lvl="7" indent="0" algn="r" rtl="0">
              <a:spcBef>
                <a:spcPts val="0"/>
              </a:spcBef>
              <a:buNone/>
              <a:defRPr sz="5300">
                <a:solidFill>
                  <a:srgbClr val="888888"/>
                </a:solidFill>
                <a:latin typeface="Calibri"/>
                <a:ea typeface="Calibri"/>
                <a:cs typeface="Calibri"/>
                <a:sym typeface="Calibri"/>
              </a:defRPr>
            </a:lvl8pPr>
            <a:lvl9pPr marL="0" marR="0" lvl="8" indent="0" algn="r" rtl="0">
              <a:spcBef>
                <a:spcPts val="0"/>
              </a:spcBef>
              <a:buNone/>
              <a:defRPr sz="5300">
                <a:solidFill>
                  <a:srgbClr val="888888"/>
                </a:solidFill>
                <a:latin typeface="Calibri"/>
                <a:ea typeface="Calibri"/>
                <a:cs typeface="Calibri"/>
                <a:sym typeface="Calibri"/>
              </a:defRPr>
            </a:lvl9pPr>
          </a:lstStyle>
          <a:p>
            <a:fld id="{00000000-1234-1234-1234-123412341234}" type="slidenum">
              <a:rPr lang="uk-UA" smtClean="0"/>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2455864" y="25853816"/>
            <a:ext cx="26426159" cy="7990840"/>
          </a:xfrm>
          <a:prstGeom prst="rect">
            <a:avLst/>
          </a:prstGeom>
          <a:noFill/>
          <a:ln>
            <a:noFill/>
          </a:ln>
        </p:spPr>
        <p:txBody>
          <a:bodyPr spcFirstLastPara="1" wrap="square" lIns="118853" tIns="118853" rIns="118853" bIns="118853" anchor="t" anchorCtr="0">
            <a:noAutofit/>
          </a:bodyPr>
          <a:lstStyle>
            <a:lvl1pPr marL="0" marR="0" lvl="0" indent="0" algn="l" rtl="0">
              <a:spcBef>
                <a:spcPts val="0"/>
              </a:spcBef>
              <a:spcAft>
                <a:spcPts val="0"/>
              </a:spcAft>
              <a:buClr>
                <a:schemeClr val="dk1"/>
              </a:buClr>
              <a:buSzPts val="1400"/>
              <a:buFont typeface="Calibri"/>
              <a:buNone/>
              <a:defRPr sz="178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2300"/>
            </a:lvl2pPr>
            <a:lvl3pPr lvl="2" indent="0">
              <a:spcBef>
                <a:spcPts val="0"/>
              </a:spcBef>
              <a:spcAft>
                <a:spcPts val="0"/>
              </a:spcAft>
              <a:buSzPts val="1400"/>
              <a:buNone/>
              <a:defRPr sz="2300"/>
            </a:lvl3pPr>
            <a:lvl4pPr lvl="3" indent="0">
              <a:spcBef>
                <a:spcPts val="0"/>
              </a:spcBef>
              <a:spcAft>
                <a:spcPts val="0"/>
              </a:spcAft>
              <a:buSzPts val="1400"/>
              <a:buNone/>
              <a:defRPr sz="2300"/>
            </a:lvl4pPr>
            <a:lvl5pPr lvl="4" indent="0">
              <a:spcBef>
                <a:spcPts val="0"/>
              </a:spcBef>
              <a:spcAft>
                <a:spcPts val="0"/>
              </a:spcAft>
              <a:buSzPts val="1400"/>
              <a:buNone/>
              <a:defRPr sz="2300"/>
            </a:lvl5pPr>
            <a:lvl6pPr lvl="5" indent="0">
              <a:spcBef>
                <a:spcPts val="0"/>
              </a:spcBef>
              <a:spcAft>
                <a:spcPts val="0"/>
              </a:spcAft>
              <a:buSzPts val="1400"/>
              <a:buNone/>
              <a:defRPr sz="2300"/>
            </a:lvl6pPr>
            <a:lvl7pPr lvl="6" indent="0">
              <a:spcBef>
                <a:spcPts val="0"/>
              </a:spcBef>
              <a:spcAft>
                <a:spcPts val="0"/>
              </a:spcAft>
              <a:buSzPts val="1400"/>
              <a:buNone/>
              <a:defRPr sz="2300"/>
            </a:lvl7pPr>
            <a:lvl8pPr lvl="7" indent="0">
              <a:spcBef>
                <a:spcPts val="0"/>
              </a:spcBef>
              <a:spcAft>
                <a:spcPts val="0"/>
              </a:spcAft>
              <a:buSzPts val="1400"/>
              <a:buNone/>
              <a:defRPr sz="2300"/>
            </a:lvl8pPr>
            <a:lvl9pPr lvl="8" indent="0">
              <a:spcBef>
                <a:spcPts val="0"/>
              </a:spcBef>
              <a:spcAft>
                <a:spcPts val="0"/>
              </a:spcAft>
              <a:buSzPts val="1400"/>
              <a:buNone/>
              <a:defRPr sz="2300"/>
            </a:lvl9pPr>
          </a:lstStyle>
          <a:p>
            <a:endParaRPr/>
          </a:p>
        </p:txBody>
      </p:sp>
      <p:sp>
        <p:nvSpPr>
          <p:cNvPr id="33" name="Google Shape;33;p5"/>
          <p:cNvSpPr txBox="1">
            <a:spLocks noGrp="1"/>
          </p:cNvSpPr>
          <p:nvPr>
            <p:ph type="body" idx="1"/>
          </p:nvPr>
        </p:nvSpPr>
        <p:spPr>
          <a:xfrm>
            <a:off x="2455864" y="17052719"/>
            <a:ext cx="26426159" cy="8801098"/>
          </a:xfrm>
          <a:prstGeom prst="rect">
            <a:avLst/>
          </a:prstGeom>
          <a:noFill/>
          <a:ln>
            <a:noFill/>
          </a:ln>
        </p:spPr>
        <p:txBody>
          <a:bodyPr spcFirstLastPara="1" wrap="square" lIns="118853" tIns="118853" rIns="118853" bIns="118853" anchor="b" anchorCtr="0">
            <a:noAutofit/>
          </a:bodyPr>
          <a:lstStyle>
            <a:lvl1pPr marL="594360" marR="0" lvl="0" indent="-297180" algn="l" rtl="0">
              <a:spcBef>
                <a:spcPts val="1768"/>
              </a:spcBef>
              <a:spcAft>
                <a:spcPts val="0"/>
              </a:spcAft>
              <a:buClr>
                <a:srgbClr val="888888"/>
              </a:buClr>
              <a:buSzPts val="11000"/>
              <a:buFont typeface="Arial"/>
              <a:buNone/>
              <a:defRPr sz="8800" b="0" i="0" u="none" strike="noStrike" cap="none">
                <a:solidFill>
                  <a:srgbClr val="888888"/>
                </a:solidFill>
                <a:latin typeface="Calibri"/>
                <a:ea typeface="Calibri"/>
                <a:cs typeface="Calibri"/>
                <a:sym typeface="Calibri"/>
              </a:defRPr>
            </a:lvl1pPr>
            <a:lvl2pPr marL="1188720" marR="0" lvl="1" indent="-297180" algn="l" rtl="0">
              <a:spcBef>
                <a:spcPts val="1612"/>
              </a:spcBef>
              <a:spcAft>
                <a:spcPts val="0"/>
              </a:spcAft>
              <a:buClr>
                <a:srgbClr val="888888"/>
              </a:buClr>
              <a:buSzPts val="9600"/>
              <a:buFont typeface="Arial"/>
              <a:buNone/>
              <a:defRPr sz="8100" b="0" i="0" u="none" strike="noStrike" cap="none">
                <a:solidFill>
                  <a:srgbClr val="888888"/>
                </a:solidFill>
                <a:latin typeface="Calibri"/>
                <a:ea typeface="Calibri"/>
                <a:cs typeface="Calibri"/>
                <a:sym typeface="Calibri"/>
              </a:defRPr>
            </a:lvl2pPr>
            <a:lvl3pPr marL="1783080" marR="0" lvl="2" indent="-297180" algn="l" rtl="0">
              <a:spcBef>
                <a:spcPts val="1430"/>
              </a:spcBef>
              <a:spcAft>
                <a:spcPts val="0"/>
              </a:spcAft>
              <a:buClr>
                <a:srgbClr val="888888"/>
              </a:buClr>
              <a:buSzPts val="8200"/>
              <a:buFont typeface="Arial"/>
              <a:buNone/>
              <a:defRPr sz="7200" b="0" i="0" u="none" strike="noStrike" cap="none">
                <a:solidFill>
                  <a:srgbClr val="888888"/>
                </a:solidFill>
                <a:latin typeface="Calibri"/>
                <a:ea typeface="Calibri"/>
                <a:cs typeface="Calibri"/>
                <a:sym typeface="Calibri"/>
              </a:defRPr>
            </a:lvl3pPr>
            <a:lvl4pPr marL="2377440" marR="0" lvl="3" indent="-297180" algn="l" rtl="0">
              <a:spcBef>
                <a:spcPts val="1248"/>
              </a:spcBef>
              <a:spcAft>
                <a:spcPts val="0"/>
              </a:spcAft>
              <a:buClr>
                <a:srgbClr val="888888"/>
              </a:buClr>
              <a:buSzPts val="6800"/>
              <a:buFont typeface="Arial"/>
              <a:buNone/>
              <a:defRPr sz="6200" b="0" i="0" u="none" strike="noStrike" cap="none">
                <a:solidFill>
                  <a:srgbClr val="888888"/>
                </a:solidFill>
                <a:latin typeface="Calibri"/>
                <a:ea typeface="Calibri"/>
                <a:cs typeface="Calibri"/>
                <a:sym typeface="Calibri"/>
              </a:defRPr>
            </a:lvl4pPr>
            <a:lvl5pPr marL="2971800" marR="0" lvl="4" indent="-297180" algn="l" rtl="0">
              <a:spcBef>
                <a:spcPts val="1248"/>
              </a:spcBef>
              <a:spcAft>
                <a:spcPts val="0"/>
              </a:spcAft>
              <a:buClr>
                <a:srgbClr val="888888"/>
              </a:buClr>
              <a:buSzPts val="6800"/>
              <a:buFont typeface="Arial"/>
              <a:buNone/>
              <a:defRPr sz="6200" b="0" i="0" u="none" strike="noStrike" cap="none">
                <a:solidFill>
                  <a:srgbClr val="888888"/>
                </a:solidFill>
                <a:latin typeface="Calibri"/>
                <a:ea typeface="Calibri"/>
                <a:cs typeface="Calibri"/>
                <a:sym typeface="Calibri"/>
              </a:defRPr>
            </a:lvl5pPr>
            <a:lvl6pPr marL="3566160" marR="0" lvl="5" indent="-297180" algn="l" rtl="0">
              <a:spcBef>
                <a:spcPts val="1248"/>
              </a:spcBef>
              <a:spcAft>
                <a:spcPts val="0"/>
              </a:spcAft>
              <a:buClr>
                <a:srgbClr val="888888"/>
              </a:buClr>
              <a:buSzPts val="6800"/>
              <a:buFont typeface="Arial"/>
              <a:buNone/>
              <a:defRPr sz="6200" b="0" i="0" u="none" strike="noStrike" cap="none">
                <a:solidFill>
                  <a:srgbClr val="888888"/>
                </a:solidFill>
                <a:latin typeface="Calibri"/>
                <a:ea typeface="Calibri"/>
                <a:cs typeface="Calibri"/>
                <a:sym typeface="Calibri"/>
              </a:defRPr>
            </a:lvl6pPr>
            <a:lvl7pPr marL="4160520" marR="0" lvl="6" indent="-297180" algn="l" rtl="0">
              <a:spcBef>
                <a:spcPts val="1248"/>
              </a:spcBef>
              <a:spcAft>
                <a:spcPts val="0"/>
              </a:spcAft>
              <a:buClr>
                <a:srgbClr val="888888"/>
              </a:buClr>
              <a:buSzPts val="6800"/>
              <a:buFont typeface="Arial"/>
              <a:buNone/>
              <a:defRPr sz="6200" b="0" i="0" u="none" strike="noStrike" cap="none">
                <a:solidFill>
                  <a:srgbClr val="888888"/>
                </a:solidFill>
                <a:latin typeface="Calibri"/>
                <a:ea typeface="Calibri"/>
                <a:cs typeface="Calibri"/>
                <a:sym typeface="Calibri"/>
              </a:defRPr>
            </a:lvl7pPr>
            <a:lvl8pPr marL="4754880" marR="0" lvl="7" indent="-297180" algn="l" rtl="0">
              <a:spcBef>
                <a:spcPts val="1248"/>
              </a:spcBef>
              <a:spcAft>
                <a:spcPts val="0"/>
              </a:spcAft>
              <a:buClr>
                <a:srgbClr val="888888"/>
              </a:buClr>
              <a:buSzPts val="6800"/>
              <a:buFont typeface="Arial"/>
              <a:buNone/>
              <a:defRPr sz="6200" b="0" i="0" u="none" strike="noStrike" cap="none">
                <a:solidFill>
                  <a:srgbClr val="888888"/>
                </a:solidFill>
                <a:latin typeface="Calibri"/>
                <a:ea typeface="Calibri"/>
                <a:cs typeface="Calibri"/>
                <a:sym typeface="Calibri"/>
              </a:defRPr>
            </a:lvl8pPr>
            <a:lvl9pPr marL="5349240" marR="0" lvl="8" indent="-297180" algn="l" rtl="0">
              <a:spcBef>
                <a:spcPts val="1248"/>
              </a:spcBef>
              <a:spcAft>
                <a:spcPts val="0"/>
              </a:spcAft>
              <a:buClr>
                <a:srgbClr val="888888"/>
              </a:buClr>
              <a:buSzPts val="6800"/>
              <a:buFont typeface="Arial"/>
              <a:buNone/>
              <a:defRPr sz="6200" b="0" i="0" u="none" strike="noStrike" cap="none">
                <a:solidFill>
                  <a:srgbClr val="888888"/>
                </a:solidFill>
                <a:latin typeface="Calibri"/>
                <a:ea typeface="Calibri"/>
                <a:cs typeface="Calibri"/>
                <a:sym typeface="Calibri"/>
              </a:defRPr>
            </a:lvl9pPr>
          </a:lstStyle>
          <a:p>
            <a:endParaRPr/>
          </a:p>
        </p:txBody>
      </p:sp>
      <p:sp>
        <p:nvSpPr>
          <p:cNvPr id="34" name="Google Shape;34;p5"/>
          <p:cNvSpPr txBox="1">
            <a:spLocks noGrp="1"/>
          </p:cNvSpPr>
          <p:nvPr>
            <p:ph type="dt" idx="10"/>
          </p:nvPr>
        </p:nvSpPr>
        <p:spPr>
          <a:xfrm>
            <a:off x="1554480" y="37290588"/>
            <a:ext cx="7254240" cy="2142067"/>
          </a:xfrm>
          <a:prstGeom prst="rect">
            <a:avLst/>
          </a:prstGeom>
          <a:noFill/>
          <a:ln>
            <a:noFill/>
          </a:ln>
        </p:spPr>
        <p:txBody>
          <a:bodyPr spcFirstLastPara="1" wrap="square" lIns="118853" tIns="118853" rIns="118853" bIns="118853" anchor="ctr" anchorCtr="0">
            <a:noAutofit/>
          </a:bodyPr>
          <a:lstStyle>
            <a:lvl1pPr marL="0" marR="0" lvl="0" indent="0" algn="l"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ftr" idx="11"/>
          </p:nvPr>
        </p:nvSpPr>
        <p:spPr>
          <a:xfrm>
            <a:off x="10622280" y="37290588"/>
            <a:ext cx="9845040" cy="2142067"/>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sldNum" idx="12"/>
          </p:nvPr>
        </p:nvSpPr>
        <p:spPr>
          <a:xfrm>
            <a:off x="22280880" y="37290588"/>
            <a:ext cx="7254240" cy="2142067"/>
          </a:xfrm>
          <a:prstGeom prst="rect">
            <a:avLst/>
          </a:prstGeom>
          <a:noFill/>
          <a:ln>
            <a:noFill/>
          </a:ln>
        </p:spPr>
        <p:txBody>
          <a:bodyPr spcFirstLastPara="1" wrap="square" lIns="407518" tIns="203743" rIns="407518" bIns="203743" anchor="ctr" anchorCtr="0">
            <a:noAutofit/>
          </a:bodyPr>
          <a:lstStyle>
            <a:lvl1pPr marL="0" marR="0" lvl="0" indent="0" algn="r" rtl="0">
              <a:spcBef>
                <a:spcPts val="0"/>
              </a:spcBef>
              <a:buNone/>
              <a:defRPr sz="5300">
                <a:solidFill>
                  <a:srgbClr val="888888"/>
                </a:solidFill>
                <a:latin typeface="Calibri"/>
                <a:ea typeface="Calibri"/>
                <a:cs typeface="Calibri"/>
                <a:sym typeface="Calibri"/>
              </a:defRPr>
            </a:lvl1pPr>
            <a:lvl2pPr marL="0" marR="0" lvl="1" indent="0" algn="r" rtl="0">
              <a:spcBef>
                <a:spcPts val="0"/>
              </a:spcBef>
              <a:buNone/>
              <a:defRPr sz="5300">
                <a:solidFill>
                  <a:srgbClr val="888888"/>
                </a:solidFill>
                <a:latin typeface="Calibri"/>
                <a:ea typeface="Calibri"/>
                <a:cs typeface="Calibri"/>
                <a:sym typeface="Calibri"/>
              </a:defRPr>
            </a:lvl2pPr>
            <a:lvl3pPr marL="0" marR="0" lvl="2" indent="0" algn="r" rtl="0">
              <a:spcBef>
                <a:spcPts val="0"/>
              </a:spcBef>
              <a:buNone/>
              <a:defRPr sz="5300">
                <a:solidFill>
                  <a:srgbClr val="888888"/>
                </a:solidFill>
                <a:latin typeface="Calibri"/>
                <a:ea typeface="Calibri"/>
                <a:cs typeface="Calibri"/>
                <a:sym typeface="Calibri"/>
              </a:defRPr>
            </a:lvl3pPr>
            <a:lvl4pPr marL="0" marR="0" lvl="3" indent="0" algn="r" rtl="0">
              <a:spcBef>
                <a:spcPts val="0"/>
              </a:spcBef>
              <a:buNone/>
              <a:defRPr sz="5300">
                <a:solidFill>
                  <a:srgbClr val="888888"/>
                </a:solidFill>
                <a:latin typeface="Calibri"/>
                <a:ea typeface="Calibri"/>
                <a:cs typeface="Calibri"/>
                <a:sym typeface="Calibri"/>
              </a:defRPr>
            </a:lvl4pPr>
            <a:lvl5pPr marL="0" marR="0" lvl="4" indent="0" algn="r" rtl="0">
              <a:spcBef>
                <a:spcPts val="0"/>
              </a:spcBef>
              <a:buNone/>
              <a:defRPr sz="5300">
                <a:solidFill>
                  <a:srgbClr val="888888"/>
                </a:solidFill>
                <a:latin typeface="Calibri"/>
                <a:ea typeface="Calibri"/>
                <a:cs typeface="Calibri"/>
                <a:sym typeface="Calibri"/>
              </a:defRPr>
            </a:lvl5pPr>
            <a:lvl6pPr marL="0" marR="0" lvl="5" indent="0" algn="r" rtl="0">
              <a:spcBef>
                <a:spcPts val="0"/>
              </a:spcBef>
              <a:buNone/>
              <a:defRPr sz="5300">
                <a:solidFill>
                  <a:srgbClr val="888888"/>
                </a:solidFill>
                <a:latin typeface="Calibri"/>
                <a:ea typeface="Calibri"/>
                <a:cs typeface="Calibri"/>
                <a:sym typeface="Calibri"/>
              </a:defRPr>
            </a:lvl6pPr>
            <a:lvl7pPr marL="0" marR="0" lvl="6" indent="0" algn="r" rtl="0">
              <a:spcBef>
                <a:spcPts val="0"/>
              </a:spcBef>
              <a:buNone/>
              <a:defRPr sz="5300">
                <a:solidFill>
                  <a:srgbClr val="888888"/>
                </a:solidFill>
                <a:latin typeface="Calibri"/>
                <a:ea typeface="Calibri"/>
                <a:cs typeface="Calibri"/>
                <a:sym typeface="Calibri"/>
              </a:defRPr>
            </a:lvl7pPr>
            <a:lvl8pPr marL="0" marR="0" lvl="7" indent="0" algn="r" rtl="0">
              <a:spcBef>
                <a:spcPts val="0"/>
              </a:spcBef>
              <a:buNone/>
              <a:defRPr sz="5300">
                <a:solidFill>
                  <a:srgbClr val="888888"/>
                </a:solidFill>
                <a:latin typeface="Calibri"/>
                <a:ea typeface="Calibri"/>
                <a:cs typeface="Calibri"/>
                <a:sym typeface="Calibri"/>
              </a:defRPr>
            </a:lvl8pPr>
            <a:lvl9pPr marL="0" marR="0" lvl="8" indent="0" algn="r" rtl="0">
              <a:spcBef>
                <a:spcPts val="0"/>
              </a:spcBef>
              <a:buNone/>
              <a:defRPr sz="5300">
                <a:solidFill>
                  <a:srgbClr val="888888"/>
                </a:solidFill>
                <a:latin typeface="Calibri"/>
                <a:ea typeface="Calibri"/>
                <a:cs typeface="Calibri"/>
                <a:sym typeface="Calibri"/>
              </a:defRPr>
            </a:lvl9pPr>
          </a:lstStyle>
          <a:p>
            <a:fld id="{00000000-1234-1234-1234-123412341234}" type="slidenum">
              <a:rPr lang="uk-UA" smtClean="0"/>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1554480" y="1611210"/>
            <a:ext cx="27980640" cy="6705600"/>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Clr>
                <a:schemeClr val="dk1"/>
              </a:buClr>
              <a:buSzPts val="1400"/>
              <a:buFont typeface="Calibri"/>
              <a:buNone/>
              <a:defRPr sz="196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2300"/>
            </a:lvl2pPr>
            <a:lvl3pPr lvl="2" indent="0">
              <a:spcBef>
                <a:spcPts val="0"/>
              </a:spcBef>
              <a:spcAft>
                <a:spcPts val="0"/>
              </a:spcAft>
              <a:buSzPts val="1400"/>
              <a:buNone/>
              <a:defRPr sz="2300"/>
            </a:lvl3pPr>
            <a:lvl4pPr lvl="3" indent="0">
              <a:spcBef>
                <a:spcPts val="0"/>
              </a:spcBef>
              <a:spcAft>
                <a:spcPts val="0"/>
              </a:spcAft>
              <a:buSzPts val="1400"/>
              <a:buNone/>
              <a:defRPr sz="2300"/>
            </a:lvl4pPr>
            <a:lvl5pPr lvl="4" indent="0">
              <a:spcBef>
                <a:spcPts val="0"/>
              </a:spcBef>
              <a:spcAft>
                <a:spcPts val="0"/>
              </a:spcAft>
              <a:buSzPts val="1400"/>
              <a:buNone/>
              <a:defRPr sz="2300"/>
            </a:lvl5pPr>
            <a:lvl6pPr lvl="5" indent="0">
              <a:spcBef>
                <a:spcPts val="0"/>
              </a:spcBef>
              <a:spcAft>
                <a:spcPts val="0"/>
              </a:spcAft>
              <a:buSzPts val="1400"/>
              <a:buNone/>
              <a:defRPr sz="2300"/>
            </a:lvl6pPr>
            <a:lvl7pPr lvl="6" indent="0">
              <a:spcBef>
                <a:spcPts val="0"/>
              </a:spcBef>
              <a:spcAft>
                <a:spcPts val="0"/>
              </a:spcAft>
              <a:buSzPts val="1400"/>
              <a:buNone/>
              <a:defRPr sz="2300"/>
            </a:lvl7pPr>
            <a:lvl8pPr lvl="7" indent="0">
              <a:spcBef>
                <a:spcPts val="0"/>
              </a:spcBef>
              <a:spcAft>
                <a:spcPts val="0"/>
              </a:spcAft>
              <a:buSzPts val="1400"/>
              <a:buNone/>
              <a:defRPr sz="2300"/>
            </a:lvl8pPr>
            <a:lvl9pPr lvl="8" indent="0">
              <a:spcBef>
                <a:spcPts val="0"/>
              </a:spcBef>
              <a:spcAft>
                <a:spcPts val="0"/>
              </a:spcAft>
              <a:buSzPts val="1400"/>
              <a:buNone/>
              <a:defRPr sz="2300"/>
            </a:lvl9pPr>
          </a:lstStyle>
          <a:p>
            <a:endParaRPr/>
          </a:p>
        </p:txBody>
      </p:sp>
      <p:sp>
        <p:nvSpPr>
          <p:cNvPr id="39" name="Google Shape;39;p6"/>
          <p:cNvSpPr txBox="1">
            <a:spLocks noGrp="1"/>
          </p:cNvSpPr>
          <p:nvPr>
            <p:ph type="body" idx="1"/>
          </p:nvPr>
        </p:nvSpPr>
        <p:spPr>
          <a:xfrm>
            <a:off x="5284155" y="55079054"/>
            <a:ext cx="47309088" cy="155765510"/>
          </a:xfrm>
          <a:prstGeom prst="rect">
            <a:avLst/>
          </a:prstGeom>
          <a:noFill/>
          <a:ln>
            <a:noFill/>
          </a:ln>
        </p:spPr>
        <p:txBody>
          <a:bodyPr spcFirstLastPara="1" wrap="square" lIns="118853" tIns="118853" rIns="118853" bIns="118853" anchor="t" anchorCtr="0">
            <a:noAutofit/>
          </a:bodyPr>
          <a:lstStyle>
            <a:lvl1pPr marL="594360" marR="0" lvl="0" indent="-1089660" algn="l" rtl="0">
              <a:spcBef>
                <a:spcPts val="2496"/>
              </a:spcBef>
              <a:spcAft>
                <a:spcPts val="0"/>
              </a:spcAft>
              <a:buClr>
                <a:schemeClr val="dk1"/>
              </a:buClr>
              <a:buSzPts val="9600"/>
              <a:buFont typeface="Arial"/>
              <a:buChar char="•"/>
              <a:defRPr sz="12500" b="0" i="0" u="none" strike="noStrike" cap="none">
                <a:solidFill>
                  <a:schemeClr val="dk1"/>
                </a:solidFill>
                <a:latin typeface="Calibri"/>
                <a:ea typeface="Calibri"/>
                <a:cs typeface="Calibri"/>
                <a:sym typeface="Calibri"/>
              </a:defRPr>
            </a:lvl1pPr>
            <a:lvl2pPr marL="1188720" marR="0" lvl="1" indent="-974090" algn="l" rtl="0">
              <a:spcBef>
                <a:spcPts val="2132"/>
              </a:spcBef>
              <a:spcAft>
                <a:spcPts val="0"/>
              </a:spcAft>
              <a:buClr>
                <a:schemeClr val="dk1"/>
              </a:buClr>
              <a:buSzPts val="8200"/>
              <a:buFont typeface="Arial"/>
              <a:buChar char="–"/>
              <a:defRPr sz="10700" b="0" i="0" u="none" strike="noStrike" cap="none">
                <a:solidFill>
                  <a:schemeClr val="dk1"/>
                </a:solidFill>
                <a:latin typeface="Calibri"/>
                <a:ea typeface="Calibri"/>
                <a:cs typeface="Calibri"/>
                <a:sym typeface="Calibri"/>
              </a:defRPr>
            </a:lvl2pPr>
            <a:lvl3pPr marL="1783080" marR="0" lvl="2"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3pPr>
            <a:lvl4pPr marL="2377440" marR="0" lvl="3" indent="-808990" algn="l" rtl="0">
              <a:spcBef>
                <a:spcPts val="1612"/>
              </a:spcBef>
              <a:spcAft>
                <a:spcPts val="0"/>
              </a:spcAft>
              <a:buClr>
                <a:schemeClr val="dk1"/>
              </a:buClr>
              <a:buSzPts val="6200"/>
              <a:buFont typeface="Arial"/>
              <a:buChar char="–"/>
              <a:defRPr sz="8100" b="0" i="0" u="none" strike="noStrike" cap="none">
                <a:solidFill>
                  <a:schemeClr val="dk1"/>
                </a:solidFill>
                <a:latin typeface="Calibri"/>
                <a:ea typeface="Calibri"/>
                <a:cs typeface="Calibri"/>
                <a:sym typeface="Calibri"/>
              </a:defRPr>
            </a:lvl4pPr>
            <a:lvl5pPr marL="2971800" marR="0" lvl="4" indent="-808990" algn="l" rtl="0">
              <a:spcBef>
                <a:spcPts val="1612"/>
              </a:spcBef>
              <a:spcAft>
                <a:spcPts val="0"/>
              </a:spcAft>
              <a:buClr>
                <a:schemeClr val="dk1"/>
              </a:buClr>
              <a:buSzPts val="6200"/>
              <a:buFont typeface="Arial"/>
              <a:buChar char="»"/>
              <a:defRPr sz="8100" b="0" i="0" u="none" strike="noStrike" cap="none">
                <a:solidFill>
                  <a:schemeClr val="dk1"/>
                </a:solidFill>
                <a:latin typeface="Calibri"/>
                <a:ea typeface="Calibri"/>
                <a:cs typeface="Calibri"/>
                <a:sym typeface="Calibri"/>
              </a:defRPr>
            </a:lvl5pPr>
            <a:lvl6pPr marL="3566160" marR="0" lvl="5" indent="-808990" algn="l" rtl="0">
              <a:spcBef>
                <a:spcPts val="1612"/>
              </a:spcBef>
              <a:spcAft>
                <a:spcPts val="0"/>
              </a:spcAft>
              <a:buClr>
                <a:schemeClr val="dk1"/>
              </a:buClr>
              <a:buSzPts val="6200"/>
              <a:buFont typeface="Arial"/>
              <a:buChar char="•"/>
              <a:defRPr sz="8100" b="0" i="0" u="none" strike="noStrike" cap="none">
                <a:solidFill>
                  <a:schemeClr val="dk1"/>
                </a:solidFill>
                <a:latin typeface="Calibri"/>
                <a:ea typeface="Calibri"/>
                <a:cs typeface="Calibri"/>
                <a:sym typeface="Calibri"/>
              </a:defRPr>
            </a:lvl6pPr>
            <a:lvl7pPr marL="4160520" marR="0" lvl="6" indent="-808990" algn="l" rtl="0">
              <a:spcBef>
                <a:spcPts val="1612"/>
              </a:spcBef>
              <a:spcAft>
                <a:spcPts val="0"/>
              </a:spcAft>
              <a:buClr>
                <a:schemeClr val="dk1"/>
              </a:buClr>
              <a:buSzPts val="6200"/>
              <a:buFont typeface="Arial"/>
              <a:buChar char="•"/>
              <a:defRPr sz="8100" b="0" i="0" u="none" strike="noStrike" cap="none">
                <a:solidFill>
                  <a:schemeClr val="dk1"/>
                </a:solidFill>
                <a:latin typeface="Calibri"/>
                <a:ea typeface="Calibri"/>
                <a:cs typeface="Calibri"/>
                <a:sym typeface="Calibri"/>
              </a:defRPr>
            </a:lvl7pPr>
            <a:lvl8pPr marL="4754880" marR="0" lvl="7" indent="-808990" algn="l" rtl="0">
              <a:spcBef>
                <a:spcPts val="1612"/>
              </a:spcBef>
              <a:spcAft>
                <a:spcPts val="0"/>
              </a:spcAft>
              <a:buClr>
                <a:schemeClr val="dk1"/>
              </a:buClr>
              <a:buSzPts val="6200"/>
              <a:buFont typeface="Arial"/>
              <a:buChar char="•"/>
              <a:defRPr sz="8100" b="0" i="0" u="none" strike="noStrike" cap="none">
                <a:solidFill>
                  <a:schemeClr val="dk1"/>
                </a:solidFill>
                <a:latin typeface="Calibri"/>
                <a:ea typeface="Calibri"/>
                <a:cs typeface="Calibri"/>
                <a:sym typeface="Calibri"/>
              </a:defRPr>
            </a:lvl8pPr>
            <a:lvl9pPr marL="5349240" marR="0" lvl="8" indent="-808990" algn="l" rtl="0">
              <a:spcBef>
                <a:spcPts val="1612"/>
              </a:spcBef>
              <a:spcAft>
                <a:spcPts val="0"/>
              </a:spcAft>
              <a:buClr>
                <a:schemeClr val="dk1"/>
              </a:buClr>
              <a:buSzPts val="6200"/>
              <a:buFont typeface="Arial"/>
              <a:buChar char="•"/>
              <a:defRPr sz="81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2"/>
          </p:nvPr>
        </p:nvSpPr>
        <p:spPr>
          <a:xfrm>
            <a:off x="53111400" y="55079054"/>
            <a:ext cx="47309090" cy="155765510"/>
          </a:xfrm>
          <a:prstGeom prst="rect">
            <a:avLst/>
          </a:prstGeom>
          <a:noFill/>
          <a:ln>
            <a:noFill/>
          </a:ln>
        </p:spPr>
        <p:txBody>
          <a:bodyPr spcFirstLastPara="1" wrap="square" lIns="118853" tIns="118853" rIns="118853" bIns="118853" anchor="t" anchorCtr="0">
            <a:noAutofit/>
          </a:bodyPr>
          <a:lstStyle>
            <a:lvl1pPr marL="594360" marR="0" lvl="0" indent="-1089660" algn="l" rtl="0">
              <a:spcBef>
                <a:spcPts val="2496"/>
              </a:spcBef>
              <a:spcAft>
                <a:spcPts val="0"/>
              </a:spcAft>
              <a:buClr>
                <a:schemeClr val="dk1"/>
              </a:buClr>
              <a:buSzPts val="9600"/>
              <a:buFont typeface="Arial"/>
              <a:buChar char="•"/>
              <a:defRPr sz="12500" b="0" i="0" u="none" strike="noStrike" cap="none">
                <a:solidFill>
                  <a:schemeClr val="dk1"/>
                </a:solidFill>
                <a:latin typeface="Calibri"/>
                <a:ea typeface="Calibri"/>
                <a:cs typeface="Calibri"/>
                <a:sym typeface="Calibri"/>
              </a:defRPr>
            </a:lvl1pPr>
            <a:lvl2pPr marL="1188720" marR="0" lvl="1" indent="-974090" algn="l" rtl="0">
              <a:spcBef>
                <a:spcPts val="2132"/>
              </a:spcBef>
              <a:spcAft>
                <a:spcPts val="0"/>
              </a:spcAft>
              <a:buClr>
                <a:schemeClr val="dk1"/>
              </a:buClr>
              <a:buSzPts val="8200"/>
              <a:buFont typeface="Arial"/>
              <a:buChar char="–"/>
              <a:defRPr sz="10700" b="0" i="0" u="none" strike="noStrike" cap="none">
                <a:solidFill>
                  <a:schemeClr val="dk1"/>
                </a:solidFill>
                <a:latin typeface="Calibri"/>
                <a:ea typeface="Calibri"/>
                <a:cs typeface="Calibri"/>
                <a:sym typeface="Calibri"/>
              </a:defRPr>
            </a:lvl2pPr>
            <a:lvl3pPr marL="1783080" marR="0" lvl="2"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3pPr>
            <a:lvl4pPr marL="2377440" marR="0" lvl="3" indent="-808990" algn="l" rtl="0">
              <a:spcBef>
                <a:spcPts val="1612"/>
              </a:spcBef>
              <a:spcAft>
                <a:spcPts val="0"/>
              </a:spcAft>
              <a:buClr>
                <a:schemeClr val="dk1"/>
              </a:buClr>
              <a:buSzPts val="6200"/>
              <a:buFont typeface="Arial"/>
              <a:buChar char="–"/>
              <a:defRPr sz="8100" b="0" i="0" u="none" strike="noStrike" cap="none">
                <a:solidFill>
                  <a:schemeClr val="dk1"/>
                </a:solidFill>
                <a:latin typeface="Calibri"/>
                <a:ea typeface="Calibri"/>
                <a:cs typeface="Calibri"/>
                <a:sym typeface="Calibri"/>
              </a:defRPr>
            </a:lvl4pPr>
            <a:lvl5pPr marL="2971800" marR="0" lvl="4" indent="-808990" algn="l" rtl="0">
              <a:spcBef>
                <a:spcPts val="1612"/>
              </a:spcBef>
              <a:spcAft>
                <a:spcPts val="0"/>
              </a:spcAft>
              <a:buClr>
                <a:schemeClr val="dk1"/>
              </a:buClr>
              <a:buSzPts val="6200"/>
              <a:buFont typeface="Arial"/>
              <a:buChar char="»"/>
              <a:defRPr sz="8100" b="0" i="0" u="none" strike="noStrike" cap="none">
                <a:solidFill>
                  <a:schemeClr val="dk1"/>
                </a:solidFill>
                <a:latin typeface="Calibri"/>
                <a:ea typeface="Calibri"/>
                <a:cs typeface="Calibri"/>
                <a:sym typeface="Calibri"/>
              </a:defRPr>
            </a:lvl5pPr>
            <a:lvl6pPr marL="3566160" marR="0" lvl="5" indent="-808990" algn="l" rtl="0">
              <a:spcBef>
                <a:spcPts val="1612"/>
              </a:spcBef>
              <a:spcAft>
                <a:spcPts val="0"/>
              </a:spcAft>
              <a:buClr>
                <a:schemeClr val="dk1"/>
              </a:buClr>
              <a:buSzPts val="6200"/>
              <a:buFont typeface="Arial"/>
              <a:buChar char="•"/>
              <a:defRPr sz="8100" b="0" i="0" u="none" strike="noStrike" cap="none">
                <a:solidFill>
                  <a:schemeClr val="dk1"/>
                </a:solidFill>
                <a:latin typeface="Calibri"/>
                <a:ea typeface="Calibri"/>
                <a:cs typeface="Calibri"/>
                <a:sym typeface="Calibri"/>
              </a:defRPr>
            </a:lvl6pPr>
            <a:lvl7pPr marL="4160520" marR="0" lvl="6" indent="-808990" algn="l" rtl="0">
              <a:spcBef>
                <a:spcPts val="1612"/>
              </a:spcBef>
              <a:spcAft>
                <a:spcPts val="0"/>
              </a:spcAft>
              <a:buClr>
                <a:schemeClr val="dk1"/>
              </a:buClr>
              <a:buSzPts val="6200"/>
              <a:buFont typeface="Arial"/>
              <a:buChar char="•"/>
              <a:defRPr sz="8100" b="0" i="0" u="none" strike="noStrike" cap="none">
                <a:solidFill>
                  <a:schemeClr val="dk1"/>
                </a:solidFill>
                <a:latin typeface="Calibri"/>
                <a:ea typeface="Calibri"/>
                <a:cs typeface="Calibri"/>
                <a:sym typeface="Calibri"/>
              </a:defRPr>
            </a:lvl7pPr>
            <a:lvl8pPr marL="4754880" marR="0" lvl="7" indent="-808990" algn="l" rtl="0">
              <a:spcBef>
                <a:spcPts val="1612"/>
              </a:spcBef>
              <a:spcAft>
                <a:spcPts val="0"/>
              </a:spcAft>
              <a:buClr>
                <a:schemeClr val="dk1"/>
              </a:buClr>
              <a:buSzPts val="6200"/>
              <a:buFont typeface="Arial"/>
              <a:buChar char="•"/>
              <a:defRPr sz="8100" b="0" i="0" u="none" strike="noStrike" cap="none">
                <a:solidFill>
                  <a:schemeClr val="dk1"/>
                </a:solidFill>
                <a:latin typeface="Calibri"/>
                <a:ea typeface="Calibri"/>
                <a:cs typeface="Calibri"/>
                <a:sym typeface="Calibri"/>
              </a:defRPr>
            </a:lvl8pPr>
            <a:lvl9pPr marL="5349240" marR="0" lvl="8" indent="-808990" algn="l" rtl="0">
              <a:spcBef>
                <a:spcPts val="1612"/>
              </a:spcBef>
              <a:spcAft>
                <a:spcPts val="0"/>
              </a:spcAft>
              <a:buClr>
                <a:schemeClr val="dk1"/>
              </a:buClr>
              <a:buSzPts val="6200"/>
              <a:buFont typeface="Arial"/>
              <a:buChar char="•"/>
              <a:defRPr sz="81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dt" idx="10"/>
          </p:nvPr>
        </p:nvSpPr>
        <p:spPr>
          <a:xfrm>
            <a:off x="1554480" y="37290588"/>
            <a:ext cx="7254240" cy="2142067"/>
          </a:xfrm>
          <a:prstGeom prst="rect">
            <a:avLst/>
          </a:prstGeom>
          <a:noFill/>
          <a:ln>
            <a:noFill/>
          </a:ln>
        </p:spPr>
        <p:txBody>
          <a:bodyPr spcFirstLastPara="1" wrap="square" lIns="118853" tIns="118853" rIns="118853" bIns="118853" anchor="ctr" anchorCtr="0">
            <a:noAutofit/>
          </a:bodyPr>
          <a:lstStyle>
            <a:lvl1pPr marL="0" marR="0" lvl="0" indent="0" algn="l"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ftr" idx="11"/>
          </p:nvPr>
        </p:nvSpPr>
        <p:spPr>
          <a:xfrm>
            <a:off x="10622280" y="37290588"/>
            <a:ext cx="9845040" cy="2142067"/>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sldNum" idx="12"/>
          </p:nvPr>
        </p:nvSpPr>
        <p:spPr>
          <a:xfrm>
            <a:off x="22280880" y="37290588"/>
            <a:ext cx="7254240" cy="2142067"/>
          </a:xfrm>
          <a:prstGeom prst="rect">
            <a:avLst/>
          </a:prstGeom>
          <a:noFill/>
          <a:ln>
            <a:noFill/>
          </a:ln>
        </p:spPr>
        <p:txBody>
          <a:bodyPr spcFirstLastPara="1" wrap="square" lIns="407518" tIns="203743" rIns="407518" bIns="203743" anchor="ctr" anchorCtr="0">
            <a:noAutofit/>
          </a:bodyPr>
          <a:lstStyle>
            <a:lvl1pPr marL="0" marR="0" lvl="0" indent="0" algn="r" rtl="0">
              <a:spcBef>
                <a:spcPts val="0"/>
              </a:spcBef>
              <a:buNone/>
              <a:defRPr sz="5300">
                <a:solidFill>
                  <a:srgbClr val="888888"/>
                </a:solidFill>
                <a:latin typeface="Calibri"/>
                <a:ea typeface="Calibri"/>
                <a:cs typeface="Calibri"/>
                <a:sym typeface="Calibri"/>
              </a:defRPr>
            </a:lvl1pPr>
            <a:lvl2pPr marL="0" marR="0" lvl="1" indent="0" algn="r" rtl="0">
              <a:spcBef>
                <a:spcPts val="0"/>
              </a:spcBef>
              <a:buNone/>
              <a:defRPr sz="5300">
                <a:solidFill>
                  <a:srgbClr val="888888"/>
                </a:solidFill>
                <a:latin typeface="Calibri"/>
                <a:ea typeface="Calibri"/>
                <a:cs typeface="Calibri"/>
                <a:sym typeface="Calibri"/>
              </a:defRPr>
            </a:lvl2pPr>
            <a:lvl3pPr marL="0" marR="0" lvl="2" indent="0" algn="r" rtl="0">
              <a:spcBef>
                <a:spcPts val="0"/>
              </a:spcBef>
              <a:buNone/>
              <a:defRPr sz="5300">
                <a:solidFill>
                  <a:srgbClr val="888888"/>
                </a:solidFill>
                <a:latin typeface="Calibri"/>
                <a:ea typeface="Calibri"/>
                <a:cs typeface="Calibri"/>
                <a:sym typeface="Calibri"/>
              </a:defRPr>
            </a:lvl3pPr>
            <a:lvl4pPr marL="0" marR="0" lvl="3" indent="0" algn="r" rtl="0">
              <a:spcBef>
                <a:spcPts val="0"/>
              </a:spcBef>
              <a:buNone/>
              <a:defRPr sz="5300">
                <a:solidFill>
                  <a:srgbClr val="888888"/>
                </a:solidFill>
                <a:latin typeface="Calibri"/>
                <a:ea typeface="Calibri"/>
                <a:cs typeface="Calibri"/>
                <a:sym typeface="Calibri"/>
              </a:defRPr>
            </a:lvl4pPr>
            <a:lvl5pPr marL="0" marR="0" lvl="4" indent="0" algn="r" rtl="0">
              <a:spcBef>
                <a:spcPts val="0"/>
              </a:spcBef>
              <a:buNone/>
              <a:defRPr sz="5300">
                <a:solidFill>
                  <a:srgbClr val="888888"/>
                </a:solidFill>
                <a:latin typeface="Calibri"/>
                <a:ea typeface="Calibri"/>
                <a:cs typeface="Calibri"/>
                <a:sym typeface="Calibri"/>
              </a:defRPr>
            </a:lvl5pPr>
            <a:lvl6pPr marL="0" marR="0" lvl="5" indent="0" algn="r" rtl="0">
              <a:spcBef>
                <a:spcPts val="0"/>
              </a:spcBef>
              <a:buNone/>
              <a:defRPr sz="5300">
                <a:solidFill>
                  <a:srgbClr val="888888"/>
                </a:solidFill>
                <a:latin typeface="Calibri"/>
                <a:ea typeface="Calibri"/>
                <a:cs typeface="Calibri"/>
                <a:sym typeface="Calibri"/>
              </a:defRPr>
            </a:lvl6pPr>
            <a:lvl7pPr marL="0" marR="0" lvl="6" indent="0" algn="r" rtl="0">
              <a:spcBef>
                <a:spcPts val="0"/>
              </a:spcBef>
              <a:buNone/>
              <a:defRPr sz="5300">
                <a:solidFill>
                  <a:srgbClr val="888888"/>
                </a:solidFill>
                <a:latin typeface="Calibri"/>
                <a:ea typeface="Calibri"/>
                <a:cs typeface="Calibri"/>
                <a:sym typeface="Calibri"/>
              </a:defRPr>
            </a:lvl7pPr>
            <a:lvl8pPr marL="0" marR="0" lvl="7" indent="0" algn="r" rtl="0">
              <a:spcBef>
                <a:spcPts val="0"/>
              </a:spcBef>
              <a:buNone/>
              <a:defRPr sz="5300">
                <a:solidFill>
                  <a:srgbClr val="888888"/>
                </a:solidFill>
                <a:latin typeface="Calibri"/>
                <a:ea typeface="Calibri"/>
                <a:cs typeface="Calibri"/>
                <a:sym typeface="Calibri"/>
              </a:defRPr>
            </a:lvl8pPr>
            <a:lvl9pPr marL="0" marR="0" lvl="8" indent="0" algn="r" rtl="0">
              <a:spcBef>
                <a:spcPts val="0"/>
              </a:spcBef>
              <a:buNone/>
              <a:defRPr sz="5300">
                <a:solidFill>
                  <a:srgbClr val="888888"/>
                </a:solidFill>
                <a:latin typeface="Calibri"/>
                <a:ea typeface="Calibri"/>
                <a:cs typeface="Calibri"/>
                <a:sym typeface="Calibri"/>
              </a:defRPr>
            </a:lvl9pPr>
          </a:lstStyle>
          <a:p>
            <a:fld id="{00000000-1234-1234-1234-123412341234}" type="slidenum">
              <a:rPr lang="uk-UA" smtClean="0"/>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1554480" y="1611210"/>
            <a:ext cx="27980640" cy="6705600"/>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Clr>
                <a:schemeClr val="dk1"/>
              </a:buClr>
              <a:buSzPts val="1400"/>
              <a:buFont typeface="Calibri"/>
              <a:buNone/>
              <a:defRPr sz="196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2300"/>
            </a:lvl2pPr>
            <a:lvl3pPr lvl="2" indent="0">
              <a:spcBef>
                <a:spcPts val="0"/>
              </a:spcBef>
              <a:spcAft>
                <a:spcPts val="0"/>
              </a:spcAft>
              <a:buSzPts val="1400"/>
              <a:buNone/>
              <a:defRPr sz="2300"/>
            </a:lvl3pPr>
            <a:lvl4pPr lvl="3" indent="0">
              <a:spcBef>
                <a:spcPts val="0"/>
              </a:spcBef>
              <a:spcAft>
                <a:spcPts val="0"/>
              </a:spcAft>
              <a:buSzPts val="1400"/>
              <a:buNone/>
              <a:defRPr sz="2300"/>
            </a:lvl4pPr>
            <a:lvl5pPr lvl="4" indent="0">
              <a:spcBef>
                <a:spcPts val="0"/>
              </a:spcBef>
              <a:spcAft>
                <a:spcPts val="0"/>
              </a:spcAft>
              <a:buSzPts val="1400"/>
              <a:buNone/>
              <a:defRPr sz="2300"/>
            </a:lvl5pPr>
            <a:lvl6pPr lvl="5" indent="0">
              <a:spcBef>
                <a:spcPts val="0"/>
              </a:spcBef>
              <a:spcAft>
                <a:spcPts val="0"/>
              </a:spcAft>
              <a:buSzPts val="1400"/>
              <a:buNone/>
              <a:defRPr sz="2300"/>
            </a:lvl6pPr>
            <a:lvl7pPr lvl="6" indent="0">
              <a:spcBef>
                <a:spcPts val="0"/>
              </a:spcBef>
              <a:spcAft>
                <a:spcPts val="0"/>
              </a:spcAft>
              <a:buSzPts val="1400"/>
              <a:buNone/>
              <a:defRPr sz="2300"/>
            </a:lvl7pPr>
            <a:lvl8pPr lvl="7" indent="0">
              <a:spcBef>
                <a:spcPts val="0"/>
              </a:spcBef>
              <a:spcAft>
                <a:spcPts val="0"/>
              </a:spcAft>
              <a:buSzPts val="1400"/>
              <a:buNone/>
              <a:defRPr sz="2300"/>
            </a:lvl8pPr>
            <a:lvl9pPr lvl="8" indent="0">
              <a:spcBef>
                <a:spcPts val="0"/>
              </a:spcBef>
              <a:spcAft>
                <a:spcPts val="0"/>
              </a:spcAft>
              <a:buSzPts val="1400"/>
              <a:buNone/>
              <a:defRPr sz="2300"/>
            </a:lvl9pPr>
          </a:lstStyle>
          <a:p>
            <a:endParaRPr/>
          </a:p>
        </p:txBody>
      </p:sp>
      <p:sp>
        <p:nvSpPr>
          <p:cNvPr id="46" name="Google Shape;46;p7"/>
          <p:cNvSpPr txBox="1">
            <a:spLocks noGrp="1"/>
          </p:cNvSpPr>
          <p:nvPr>
            <p:ph type="body" idx="1"/>
          </p:nvPr>
        </p:nvSpPr>
        <p:spPr>
          <a:xfrm>
            <a:off x="1554481" y="9005996"/>
            <a:ext cx="13736639" cy="3753270"/>
          </a:xfrm>
          <a:prstGeom prst="rect">
            <a:avLst/>
          </a:prstGeom>
          <a:noFill/>
          <a:ln>
            <a:noFill/>
          </a:ln>
        </p:spPr>
        <p:txBody>
          <a:bodyPr spcFirstLastPara="1" wrap="square" lIns="118853" tIns="118853" rIns="118853" bIns="118853" anchor="b" anchorCtr="0">
            <a:noAutofit/>
          </a:bodyPr>
          <a:lstStyle>
            <a:lvl1pPr marL="594360" marR="0" lvl="0" indent="-297180" algn="l" rtl="0">
              <a:spcBef>
                <a:spcPts val="2132"/>
              </a:spcBef>
              <a:spcAft>
                <a:spcPts val="0"/>
              </a:spcAft>
              <a:buClr>
                <a:schemeClr val="dk1"/>
              </a:buClr>
              <a:buSzPts val="11000"/>
              <a:buFont typeface="Arial"/>
              <a:buNone/>
              <a:defRPr sz="10700" b="1" i="0" u="none" strike="noStrike" cap="none">
                <a:solidFill>
                  <a:schemeClr val="dk1"/>
                </a:solidFill>
                <a:latin typeface="Calibri"/>
                <a:ea typeface="Calibri"/>
                <a:cs typeface="Calibri"/>
                <a:sym typeface="Calibri"/>
              </a:defRPr>
            </a:lvl1pPr>
            <a:lvl2pPr marL="1188720" marR="0" lvl="1" indent="-297180" algn="l" rtl="0">
              <a:spcBef>
                <a:spcPts val="1768"/>
              </a:spcBef>
              <a:spcAft>
                <a:spcPts val="0"/>
              </a:spcAft>
              <a:buClr>
                <a:schemeClr val="dk1"/>
              </a:buClr>
              <a:buSzPts val="9600"/>
              <a:buFont typeface="Arial"/>
              <a:buNone/>
              <a:defRPr sz="8800" b="1" i="0" u="none" strike="noStrike" cap="none">
                <a:solidFill>
                  <a:schemeClr val="dk1"/>
                </a:solidFill>
                <a:latin typeface="Calibri"/>
                <a:ea typeface="Calibri"/>
                <a:cs typeface="Calibri"/>
                <a:sym typeface="Calibri"/>
              </a:defRPr>
            </a:lvl2pPr>
            <a:lvl3pPr marL="1783080" marR="0" lvl="2" indent="-297180" algn="l" rtl="0">
              <a:spcBef>
                <a:spcPts val="1612"/>
              </a:spcBef>
              <a:spcAft>
                <a:spcPts val="0"/>
              </a:spcAft>
              <a:buClr>
                <a:schemeClr val="dk1"/>
              </a:buClr>
              <a:buSzPts val="8200"/>
              <a:buFont typeface="Arial"/>
              <a:buNone/>
              <a:defRPr sz="8100" b="1" i="0" u="none" strike="noStrike" cap="none">
                <a:solidFill>
                  <a:schemeClr val="dk1"/>
                </a:solidFill>
                <a:latin typeface="Calibri"/>
                <a:ea typeface="Calibri"/>
                <a:cs typeface="Calibri"/>
                <a:sym typeface="Calibri"/>
              </a:defRPr>
            </a:lvl3pPr>
            <a:lvl4pPr marL="2377440" marR="0" lvl="3" indent="-297180" algn="l" rtl="0">
              <a:spcBef>
                <a:spcPts val="1430"/>
              </a:spcBef>
              <a:spcAft>
                <a:spcPts val="0"/>
              </a:spcAft>
              <a:buClr>
                <a:schemeClr val="dk1"/>
              </a:buClr>
              <a:buSzPts val="6800"/>
              <a:buFont typeface="Arial"/>
              <a:buNone/>
              <a:defRPr sz="7200" b="1" i="0" u="none" strike="noStrike" cap="none">
                <a:solidFill>
                  <a:schemeClr val="dk1"/>
                </a:solidFill>
                <a:latin typeface="Calibri"/>
                <a:ea typeface="Calibri"/>
                <a:cs typeface="Calibri"/>
                <a:sym typeface="Calibri"/>
              </a:defRPr>
            </a:lvl4pPr>
            <a:lvl5pPr marL="2971800" marR="0" lvl="4" indent="-297180" algn="l" rtl="0">
              <a:spcBef>
                <a:spcPts val="1430"/>
              </a:spcBef>
              <a:spcAft>
                <a:spcPts val="0"/>
              </a:spcAft>
              <a:buClr>
                <a:schemeClr val="dk1"/>
              </a:buClr>
              <a:buSzPts val="6800"/>
              <a:buFont typeface="Arial"/>
              <a:buNone/>
              <a:defRPr sz="7200" b="1" i="0" u="none" strike="noStrike" cap="none">
                <a:solidFill>
                  <a:schemeClr val="dk1"/>
                </a:solidFill>
                <a:latin typeface="Calibri"/>
                <a:ea typeface="Calibri"/>
                <a:cs typeface="Calibri"/>
                <a:sym typeface="Calibri"/>
              </a:defRPr>
            </a:lvl5pPr>
            <a:lvl6pPr marL="3566160" marR="0" lvl="5" indent="-297180" algn="l" rtl="0">
              <a:spcBef>
                <a:spcPts val="1430"/>
              </a:spcBef>
              <a:spcAft>
                <a:spcPts val="0"/>
              </a:spcAft>
              <a:buClr>
                <a:schemeClr val="dk1"/>
              </a:buClr>
              <a:buSzPts val="6800"/>
              <a:buFont typeface="Arial"/>
              <a:buNone/>
              <a:defRPr sz="7200" b="1" i="0" u="none" strike="noStrike" cap="none">
                <a:solidFill>
                  <a:schemeClr val="dk1"/>
                </a:solidFill>
                <a:latin typeface="Calibri"/>
                <a:ea typeface="Calibri"/>
                <a:cs typeface="Calibri"/>
                <a:sym typeface="Calibri"/>
              </a:defRPr>
            </a:lvl6pPr>
            <a:lvl7pPr marL="4160520" marR="0" lvl="6" indent="-297180" algn="l" rtl="0">
              <a:spcBef>
                <a:spcPts val="1430"/>
              </a:spcBef>
              <a:spcAft>
                <a:spcPts val="0"/>
              </a:spcAft>
              <a:buClr>
                <a:schemeClr val="dk1"/>
              </a:buClr>
              <a:buSzPts val="6800"/>
              <a:buFont typeface="Arial"/>
              <a:buNone/>
              <a:defRPr sz="7200" b="1" i="0" u="none" strike="noStrike" cap="none">
                <a:solidFill>
                  <a:schemeClr val="dk1"/>
                </a:solidFill>
                <a:latin typeface="Calibri"/>
                <a:ea typeface="Calibri"/>
                <a:cs typeface="Calibri"/>
                <a:sym typeface="Calibri"/>
              </a:defRPr>
            </a:lvl7pPr>
            <a:lvl8pPr marL="4754880" marR="0" lvl="7" indent="-297180" algn="l" rtl="0">
              <a:spcBef>
                <a:spcPts val="1430"/>
              </a:spcBef>
              <a:spcAft>
                <a:spcPts val="0"/>
              </a:spcAft>
              <a:buClr>
                <a:schemeClr val="dk1"/>
              </a:buClr>
              <a:buSzPts val="6800"/>
              <a:buFont typeface="Arial"/>
              <a:buNone/>
              <a:defRPr sz="7200" b="1" i="0" u="none" strike="noStrike" cap="none">
                <a:solidFill>
                  <a:schemeClr val="dk1"/>
                </a:solidFill>
                <a:latin typeface="Calibri"/>
                <a:ea typeface="Calibri"/>
                <a:cs typeface="Calibri"/>
                <a:sym typeface="Calibri"/>
              </a:defRPr>
            </a:lvl8pPr>
            <a:lvl9pPr marL="5349240" marR="0" lvl="8" indent="-297180" algn="l" rtl="0">
              <a:spcBef>
                <a:spcPts val="1430"/>
              </a:spcBef>
              <a:spcAft>
                <a:spcPts val="0"/>
              </a:spcAft>
              <a:buClr>
                <a:schemeClr val="dk1"/>
              </a:buClr>
              <a:buSzPts val="6800"/>
              <a:buFont typeface="Arial"/>
              <a:buNone/>
              <a:defRPr sz="7200" b="1"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2"/>
          </p:nvPr>
        </p:nvSpPr>
        <p:spPr>
          <a:xfrm>
            <a:off x="1554481" y="12759266"/>
            <a:ext cx="13736639" cy="23180890"/>
          </a:xfrm>
          <a:prstGeom prst="rect">
            <a:avLst/>
          </a:prstGeom>
          <a:noFill/>
          <a:ln>
            <a:noFill/>
          </a:ln>
        </p:spPr>
        <p:txBody>
          <a:bodyPr spcFirstLastPara="1" wrap="square" lIns="118853" tIns="118853" rIns="118853" bIns="118853" anchor="t" anchorCtr="0">
            <a:noAutofit/>
          </a:bodyPr>
          <a:lstStyle>
            <a:lvl1pPr marL="594360" marR="0" lvl="0" indent="-974090" algn="l" rtl="0">
              <a:spcBef>
                <a:spcPts val="2132"/>
              </a:spcBef>
              <a:spcAft>
                <a:spcPts val="0"/>
              </a:spcAft>
              <a:buClr>
                <a:schemeClr val="dk1"/>
              </a:buClr>
              <a:buSzPts val="8200"/>
              <a:buFont typeface="Arial"/>
              <a:buChar char="•"/>
              <a:defRPr sz="10700" b="0" i="0" u="none" strike="noStrike" cap="none">
                <a:solidFill>
                  <a:schemeClr val="dk1"/>
                </a:solidFill>
                <a:latin typeface="Calibri"/>
                <a:ea typeface="Calibri"/>
                <a:cs typeface="Calibri"/>
                <a:sym typeface="Calibri"/>
              </a:defRPr>
            </a:lvl1pPr>
            <a:lvl2pPr marL="1188720" marR="0" lvl="1"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2pPr>
            <a:lvl3pPr marL="1783080" marR="0" lvl="2" indent="-808990" algn="l" rtl="0">
              <a:spcBef>
                <a:spcPts val="1612"/>
              </a:spcBef>
              <a:spcAft>
                <a:spcPts val="0"/>
              </a:spcAft>
              <a:buClr>
                <a:schemeClr val="dk1"/>
              </a:buClr>
              <a:buSzPts val="6200"/>
              <a:buFont typeface="Arial"/>
              <a:buChar char="•"/>
              <a:defRPr sz="8100" b="0" i="0" u="none" strike="noStrike" cap="none">
                <a:solidFill>
                  <a:schemeClr val="dk1"/>
                </a:solidFill>
                <a:latin typeface="Calibri"/>
                <a:ea typeface="Calibri"/>
                <a:cs typeface="Calibri"/>
                <a:sym typeface="Calibri"/>
              </a:defRPr>
            </a:lvl3pPr>
            <a:lvl4pPr marL="2377440" marR="0" lvl="3" indent="-751205" algn="l" rtl="0">
              <a:spcBef>
                <a:spcPts val="1430"/>
              </a:spcBef>
              <a:spcAft>
                <a:spcPts val="0"/>
              </a:spcAft>
              <a:buClr>
                <a:schemeClr val="dk1"/>
              </a:buClr>
              <a:buSzPts val="5500"/>
              <a:buFont typeface="Arial"/>
              <a:buChar char="–"/>
              <a:defRPr sz="7200" b="0" i="0" u="none" strike="noStrike" cap="none">
                <a:solidFill>
                  <a:schemeClr val="dk1"/>
                </a:solidFill>
                <a:latin typeface="Calibri"/>
                <a:ea typeface="Calibri"/>
                <a:cs typeface="Calibri"/>
                <a:sym typeface="Calibri"/>
              </a:defRPr>
            </a:lvl4pPr>
            <a:lvl5pPr marL="2971800" marR="0" lvl="4" indent="-751205" algn="l" rtl="0">
              <a:spcBef>
                <a:spcPts val="1430"/>
              </a:spcBef>
              <a:spcAft>
                <a:spcPts val="0"/>
              </a:spcAft>
              <a:buClr>
                <a:schemeClr val="dk1"/>
              </a:buClr>
              <a:buSzPts val="5500"/>
              <a:buFont typeface="Arial"/>
              <a:buChar char="»"/>
              <a:defRPr sz="7200" b="0" i="0" u="none" strike="noStrike" cap="none">
                <a:solidFill>
                  <a:schemeClr val="dk1"/>
                </a:solidFill>
                <a:latin typeface="Calibri"/>
                <a:ea typeface="Calibri"/>
                <a:cs typeface="Calibri"/>
                <a:sym typeface="Calibri"/>
              </a:defRPr>
            </a:lvl5pPr>
            <a:lvl6pPr marL="3566160" marR="0" lvl="5" indent="-751205" algn="l" rtl="0">
              <a:spcBef>
                <a:spcPts val="1430"/>
              </a:spcBef>
              <a:spcAft>
                <a:spcPts val="0"/>
              </a:spcAft>
              <a:buClr>
                <a:schemeClr val="dk1"/>
              </a:buClr>
              <a:buSzPts val="5500"/>
              <a:buFont typeface="Arial"/>
              <a:buChar char="•"/>
              <a:defRPr sz="7200" b="0" i="0" u="none" strike="noStrike" cap="none">
                <a:solidFill>
                  <a:schemeClr val="dk1"/>
                </a:solidFill>
                <a:latin typeface="Calibri"/>
                <a:ea typeface="Calibri"/>
                <a:cs typeface="Calibri"/>
                <a:sym typeface="Calibri"/>
              </a:defRPr>
            </a:lvl6pPr>
            <a:lvl7pPr marL="4160520" marR="0" lvl="6" indent="-751205" algn="l" rtl="0">
              <a:spcBef>
                <a:spcPts val="1430"/>
              </a:spcBef>
              <a:spcAft>
                <a:spcPts val="0"/>
              </a:spcAft>
              <a:buClr>
                <a:schemeClr val="dk1"/>
              </a:buClr>
              <a:buSzPts val="5500"/>
              <a:buFont typeface="Arial"/>
              <a:buChar char="•"/>
              <a:defRPr sz="7200" b="0" i="0" u="none" strike="noStrike" cap="none">
                <a:solidFill>
                  <a:schemeClr val="dk1"/>
                </a:solidFill>
                <a:latin typeface="Calibri"/>
                <a:ea typeface="Calibri"/>
                <a:cs typeface="Calibri"/>
                <a:sym typeface="Calibri"/>
              </a:defRPr>
            </a:lvl7pPr>
            <a:lvl8pPr marL="4754880" marR="0" lvl="7" indent="-751205" algn="l" rtl="0">
              <a:spcBef>
                <a:spcPts val="1430"/>
              </a:spcBef>
              <a:spcAft>
                <a:spcPts val="0"/>
              </a:spcAft>
              <a:buClr>
                <a:schemeClr val="dk1"/>
              </a:buClr>
              <a:buSzPts val="5500"/>
              <a:buFont typeface="Arial"/>
              <a:buChar char="•"/>
              <a:defRPr sz="7200" b="0" i="0" u="none" strike="noStrike" cap="none">
                <a:solidFill>
                  <a:schemeClr val="dk1"/>
                </a:solidFill>
                <a:latin typeface="Calibri"/>
                <a:ea typeface="Calibri"/>
                <a:cs typeface="Calibri"/>
                <a:sym typeface="Calibri"/>
              </a:defRPr>
            </a:lvl8pPr>
            <a:lvl9pPr marL="5349240" marR="0" lvl="8" indent="-751205" algn="l" rtl="0">
              <a:spcBef>
                <a:spcPts val="1430"/>
              </a:spcBef>
              <a:spcAft>
                <a:spcPts val="0"/>
              </a:spcAft>
              <a:buClr>
                <a:schemeClr val="dk1"/>
              </a:buClr>
              <a:buSzPts val="5500"/>
              <a:buFont typeface="Arial"/>
              <a:buChar char="•"/>
              <a:defRPr sz="72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3"/>
          </p:nvPr>
        </p:nvSpPr>
        <p:spPr>
          <a:xfrm>
            <a:off x="15793088" y="9005996"/>
            <a:ext cx="13742035" cy="3753270"/>
          </a:xfrm>
          <a:prstGeom prst="rect">
            <a:avLst/>
          </a:prstGeom>
          <a:noFill/>
          <a:ln>
            <a:noFill/>
          </a:ln>
        </p:spPr>
        <p:txBody>
          <a:bodyPr spcFirstLastPara="1" wrap="square" lIns="118853" tIns="118853" rIns="118853" bIns="118853" anchor="b" anchorCtr="0">
            <a:noAutofit/>
          </a:bodyPr>
          <a:lstStyle>
            <a:lvl1pPr marL="594360" marR="0" lvl="0" indent="-297180" algn="l" rtl="0">
              <a:spcBef>
                <a:spcPts val="2132"/>
              </a:spcBef>
              <a:spcAft>
                <a:spcPts val="0"/>
              </a:spcAft>
              <a:buClr>
                <a:schemeClr val="dk1"/>
              </a:buClr>
              <a:buSzPts val="11000"/>
              <a:buFont typeface="Arial"/>
              <a:buNone/>
              <a:defRPr sz="10700" b="1" i="0" u="none" strike="noStrike" cap="none">
                <a:solidFill>
                  <a:schemeClr val="dk1"/>
                </a:solidFill>
                <a:latin typeface="Calibri"/>
                <a:ea typeface="Calibri"/>
                <a:cs typeface="Calibri"/>
                <a:sym typeface="Calibri"/>
              </a:defRPr>
            </a:lvl1pPr>
            <a:lvl2pPr marL="1188720" marR="0" lvl="1" indent="-297180" algn="l" rtl="0">
              <a:spcBef>
                <a:spcPts val="1768"/>
              </a:spcBef>
              <a:spcAft>
                <a:spcPts val="0"/>
              </a:spcAft>
              <a:buClr>
                <a:schemeClr val="dk1"/>
              </a:buClr>
              <a:buSzPts val="9600"/>
              <a:buFont typeface="Arial"/>
              <a:buNone/>
              <a:defRPr sz="8800" b="1" i="0" u="none" strike="noStrike" cap="none">
                <a:solidFill>
                  <a:schemeClr val="dk1"/>
                </a:solidFill>
                <a:latin typeface="Calibri"/>
                <a:ea typeface="Calibri"/>
                <a:cs typeface="Calibri"/>
                <a:sym typeface="Calibri"/>
              </a:defRPr>
            </a:lvl2pPr>
            <a:lvl3pPr marL="1783080" marR="0" lvl="2" indent="-297180" algn="l" rtl="0">
              <a:spcBef>
                <a:spcPts val="1612"/>
              </a:spcBef>
              <a:spcAft>
                <a:spcPts val="0"/>
              </a:spcAft>
              <a:buClr>
                <a:schemeClr val="dk1"/>
              </a:buClr>
              <a:buSzPts val="8200"/>
              <a:buFont typeface="Arial"/>
              <a:buNone/>
              <a:defRPr sz="8100" b="1" i="0" u="none" strike="noStrike" cap="none">
                <a:solidFill>
                  <a:schemeClr val="dk1"/>
                </a:solidFill>
                <a:latin typeface="Calibri"/>
                <a:ea typeface="Calibri"/>
                <a:cs typeface="Calibri"/>
                <a:sym typeface="Calibri"/>
              </a:defRPr>
            </a:lvl3pPr>
            <a:lvl4pPr marL="2377440" marR="0" lvl="3" indent="-297180" algn="l" rtl="0">
              <a:spcBef>
                <a:spcPts val="1430"/>
              </a:spcBef>
              <a:spcAft>
                <a:spcPts val="0"/>
              </a:spcAft>
              <a:buClr>
                <a:schemeClr val="dk1"/>
              </a:buClr>
              <a:buSzPts val="6800"/>
              <a:buFont typeface="Arial"/>
              <a:buNone/>
              <a:defRPr sz="7200" b="1" i="0" u="none" strike="noStrike" cap="none">
                <a:solidFill>
                  <a:schemeClr val="dk1"/>
                </a:solidFill>
                <a:latin typeface="Calibri"/>
                <a:ea typeface="Calibri"/>
                <a:cs typeface="Calibri"/>
                <a:sym typeface="Calibri"/>
              </a:defRPr>
            </a:lvl4pPr>
            <a:lvl5pPr marL="2971800" marR="0" lvl="4" indent="-297180" algn="l" rtl="0">
              <a:spcBef>
                <a:spcPts val="1430"/>
              </a:spcBef>
              <a:spcAft>
                <a:spcPts val="0"/>
              </a:spcAft>
              <a:buClr>
                <a:schemeClr val="dk1"/>
              </a:buClr>
              <a:buSzPts val="6800"/>
              <a:buFont typeface="Arial"/>
              <a:buNone/>
              <a:defRPr sz="7200" b="1" i="0" u="none" strike="noStrike" cap="none">
                <a:solidFill>
                  <a:schemeClr val="dk1"/>
                </a:solidFill>
                <a:latin typeface="Calibri"/>
                <a:ea typeface="Calibri"/>
                <a:cs typeface="Calibri"/>
                <a:sym typeface="Calibri"/>
              </a:defRPr>
            </a:lvl5pPr>
            <a:lvl6pPr marL="3566160" marR="0" lvl="5" indent="-297180" algn="l" rtl="0">
              <a:spcBef>
                <a:spcPts val="1430"/>
              </a:spcBef>
              <a:spcAft>
                <a:spcPts val="0"/>
              </a:spcAft>
              <a:buClr>
                <a:schemeClr val="dk1"/>
              </a:buClr>
              <a:buSzPts val="6800"/>
              <a:buFont typeface="Arial"/>
              <a:buNone/>
              <a:defRPr sz="7200" b="1" i="0" u="none" strike="noStrike" cap="none">
                <a:solidFill>
                  <a:schemeClr val="dk1"/>
                </a:solidFill>
                <a:latin typeface="Calibri"/>
                <a:ea typeface="Calibri"/>
                <a:cs typeface="Calibri"/>
                <a:sym typeface="Calibri"/>
              </a:defRPr>
            </a:lvl6pPr>
            <a:lvl7pPr marL="4160520" marR="0" lvl="6" indent="-297180" algn="l" rtl="0">
              <a:spcBef>
                <a:spcPts val="1430"/>
              </a:spcBef>
              <a:spcAft>
                <a:spcPts val="0"/>
              </a:spcAft>
              <a:buClr>
                <a:schemeClr val="dk1"/>
              </a:buClr>
              <a:buSzPts val="6800"/>
              <a:buFont typeface="Arial"/>
              <a:buNone/>
              <a:defRPr sz="7200" b="1" i="0" u="none" strike="noStrike" cap="none">
                <a:solidFill>
                  <a:schemeClr val="dk1"/>
                </a:solidFill>
                <a:latin typeface="Calibri"/>
                <a:ea typeface="Calibri"/>
                <a:cs typeface="Calibri"/>
                <a:sym typeface="Calibri"/>
              </a:defRPr>
            </a:lvl7pPr>
            <a:lvl8pPr marL="4754880" marR="0" lvl="7" indent="-297180" algn="l" rtl="0">
              <a:spcBef>
                <a:spcPts val="1430"/>
              </a:spcBef>
              <a:spcAft>
                <a:spcPts val="0"/>
              </a:spcAft>
              <a:buClr>
                <a:schemeClr val="dk1"/>
              </a:buClr>
              <a:buSzPts val="6800"/>
              <a:buFont typeface="Arial"/>
              <a:buNone/>
              <a:defRPr sz="7200" b="1" i="0" u="none" strike="noStrike" cap="none">
                <a:solidFill>
                  <a:schemeClr val="dk1"/>
                </a:solidFill>
                <a:latin typeface="Calibri"/>
                <a:ea typeface="Calibri"/>
                <a:cs typeface="Calibri"/>
                <a:sym typeface="Calibri"/>
              </a:defRPr>
            </a:lvl8pPr>
            <a:lvl9pPr marL="5349240" marR="0" lvl="8" indent="-297180" algn="l" rtl="0">
              <a:spcBef>
                <a:spcPts val="1430"/>
              </a:spcBef>
              <a:spcAft>
                <a:spcPts val="0"/>
              </a:spcAft>
              <a:buClr>
                <a:schemeClr val="dk1"/>
              </a:buClr>
              <a:buSzPts val="6800"/>
              <a:buFont typeface="Arial"/>
              <a:buNone/>
              <a:defRPr sz="7200" b="1"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4"/>
          </p:nvPr>
        </p:nvSpPr>
        <p:spPr>
          <a:xfrm>
            <a:off x="15793088" y="12759266"/>
            <a:ext cx="13742035" cy="23180890"/>
          </a:xfrm>
          <a:prstGeom prst="rect">
            <a:avLst/>
          </a:prstGeom>
          <a:noFill/>
          <a:ln>
            <a:noFill/>
          </a:ln>
        </p:spPr>
        <p:txBody>
          <a:bodyPr spcFirstLastPara="1" wrap="square" lIns="118853" tIns="118853" rIns="118853" bIns="118853" anchor="t" anchorCtr="0">
            <a:noAutofit/>
          </a:bodyPr>
          <a:lstStyle>
            <a:lvl1pPr marL="594360" marR="0" lvl="0" indent="-974090" algn="l" rtl="0">
              <a:spcBef>
                <a:spcPts val="2132"/>
              </a:spcBef>
              <a:spcAft>
                <a:spcPts val="0"/>
              </a:spcAft>
              <a:buClr>
                <a:schemeClr val="dk1"/>
              </a:buClr>
              <a:buSzPts val="8200"/>
              <a:buFont typeface="Arial"/>
              <a:buChar char="•"/>
              <a:defRPr sz="10700" b="0" i="0" u="none" strike="noStrike" cap="none">
                <a:solidFill>
                  <a:schemeClr val="dk1"/>
                </a:solidFill>
                <a:latin typeface="Calibri"/>
                <a:ea typeface="Calibri"/>
                <a:cs typeface="Calibri"/>
                <a:sym typeface="Calibri"/>
              </a:defRPr>
            </a:lvl1pPr>
            <a:lvl2pPr marL="1188720" marR="0" lvl="1"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2pPr>
            <a:lvl3pPr marL="1783080" marR="0" lvl="2" indent="-808990" algn="l" rtl="0">
              <a:spcBef>
                <a:spcPts val="1612"/>
              </a:spcBef>
              <a:spcAft>
                <a:spcPts val="0"/>
              </a:spcAft>
              <a:buClr>
                <a:schemeClr val="dk1"/>
              </a:buClr>
              <a:buSzPts val="6200"/>
              <a:buFont typeface="Arial"/>
              <a:buChar char="•"/>
              <a:defRPr sz="8100" b="0" i="0" u="none" strike="noStrike" cap="none">
                <a:solidFill>
                  <a:schemeClr val="dk1"/>
                </a:solidFill>
                <a:latin typeface="Calibri"/>
                <a:ea typeface="Calibri"/>
                <a:cs typeface="Calibri"/>
                <a:sym typeface="Calibri"/>
              </a:defRPr>
            </a:lvl3pPr>
            <a:lvl4pPr marL="2377440" marR="0" lvl="3" indent="-751205" algn="l" rtl="0">
              <a:spcBef>
                <a:spcPts val="1430"/>
              </a:spcBef>
              <a:spcAft>
                <a:spcPts val="0"/>
              </a:spcAft>
              <a:buClr>
                <a:schemeClr val="dk1"/>
              </a:buClr>
              <a:buSzPts val="5500"/>
              <a:buFont typeface="Arial"/>
              <a:buChar char="–"/>
              <a:defRPr sz="7200" b="0" i="0" u="none" strike="noStrike" cap="none">
                <a:solidFill>
                  <a:schemeClr val="dk1"/>
                </a:solidFill>
                <a:latin typeface="Calibri"/>
                <a:ea typeface="Calibri"/>
                <a:cs typeface="Calibri"/>
                <a:sym typeface="Calibri"/>
              </a:defRPr>
            </a:lvl4pPr>
            <a:lvl5pPr marL="2971800" marR="0" lvl="4" indent="-751205" algn="l" rtl="0">
              <a:spcBef>
                <a:spcPts val="1430"/>
              </a:spcBef>
              <a:spcAft>
                <a:spcPts val="0"/>
              </a:spcAft>
              <a:buClr>
                <a:schemeClr val="dk1"/>
              </a:buClr>
              <a:buSzPts val="5500"/>
              <a:buFont typeface="Arial"/>
              <a:buChar char="»"/>
              <a:defRPr sz="7200" b="0" i="0" u="none" strike="noStrike" cap="none">
                <a:solidFill>
                  <a:schemeClr val="dk1"/>
                </a:solidFill>
                <a:latin typeface="Calibri"/>
                <a:ea typeface="Calibri"/>
                <a:cs typeface="Calibri"/>
                <a:sym typeface="Calibri"/>
              </a:defRPr>
            </a:lvl5pPr>
            <a:lvl6pPr marL="3566160" marR="0" lvl="5" indent="-751205" algn="l" rtl="0">
              <a:spcBef>
                <a:spcPts val="1430"/>
              </a:spcBef>
              <a:spcAft>
                <a:spcPts val="0"/>
              </a:spcAft>
              <a:buClr>
                <a:schemeClr val="dk1"/>
              </a:buClr>
              <a:buSzPts val="5500"/>
              <a:buFont typeface="Arial"/>
              <a:buChar char="•"/>
              <a:defRPr sz="7200" b="0" i="0" u="none" strike="noStrike" cap="none">
                <a:solidFill>
                  <a:schemeClr val="dk1"/>
                </a:solidFill>
                <a:latin typeface="Calibri"/>
                <a:ea typeface="Calibri"/>
                <a:cs typeface="Calibri"/>
                <a:sym typeface="Calibri"/>
              </a:defRPr>
            </a:lvl6pPr>
            <a:lvl7pPr marL="4160520" marR="0" lvl="6" indent="-751205" algn="l" rtl="0">
              <a:spcBef>
                <a:spcPts val="1430"/>
              </a:spcBef>
              <a:spcAft>
                <a:spcPts val="0"/>
              </a:spcAft>
              <a:buClr>
                <a:schemeClr val="dk1"/>
              </a:buClr>
              <a:buSzPts val="5500"/>
              <a:buFont typeface="Arial"/>
              <a:buChar char="•"/>
              <a:defRPr sz="7200" b="0" i="0" u="none" strike="noStrike" cap="none">
                <a:solidFill>
                  <a:schemeClr val="dk1"/>
                </a:solidFill>
                <a:latin typeface="Calibri"/>
                <a:ea typeface="Calibri"/>
                <a:cs typeface="Calibri"/>
                <a:sym typeface="Calibri"/>
              </a:defRPr>
            </a:lvl7pPr>
            <a:lvl8pPr marL="4754880" marR="0" lvl="7" indent="-751205" algn="l" rtl="0">
              <a:spcBef>
                <a:spcPts val="1430"/>
              </a:spcBef>
              <a:spcAft>
                <a:spcPts val="0"/>
              </a:spcAft>
              <a:buClr>
                <a:schemeClr val="dk1"/>
              </a:buClr>
              <a:buSzPts val="5500"/>
              <a:buFont typeface="Arial"/>
              <a:buChar char="•"/>
              <a:defRPr sz="7200" b="0" i="0" u="none" strike="noStrike" cap="none">
                <a:solidFill>
                  <a:schemeClr val="dk1"/>
                </a:solidFill>
                <a:latin typeface="Calibri"/>
                <a:ea typeface="Calibri"/>
                <a:cs typeface="Calibri"/>
                <a:sym typeface="Calibri"/>
              </a:defRPr>
            </a:lvl8pPr>
            <a:lvl9pPr marL="5349240" marR="0" lvl="8" indent="-751205" algn="l" rtl="0">
              <a:spcBef>
                <a:spcPts val="1430"/>
              </a:spcBef>
              <a:spcAft>
                <a:spcPts val="0"/>
              </a:spcAft>
              <a:buClr>
                <a:schemeClr val="dk1"/>
              </a:buClr>
              <a:buSzPts val="5500"/>
              <a:buFont typeface="Arial"/>
              <a:buChar char="•"/>
              <a:defRPr sz="72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dt" idx="10"/>
          </p:nvPr>
        </p:nvSpPr>
        <p:spPr>
          <a:xfrm>
            <a:off x="1554480" y="37290588"/>
            <a:ext cx="7254240" cy="2142067"/>
          </a:xfrm>
          <a:prstGeom prst="rect">
            <a:avLst/>
          </a:prstGeom>
          <a:noFill/>
          <a:ln>
            <a:noFill/>
          </a:ln>
        </p:spPr>
        <p:txBody>
          <a:bodyPr spcFirstLastPara="1" wrap="square" lIns="118853" tIns="118853" rIns="118853" bIns="118853" anchor="ctr" anchorCtr="0">
            <a:noAutofit/>
          </a:bodyPr>
          <a:lstStyle>
            <a:lvl1pPr marL="0" marR="0" lvl="0" indent="0" algn="l"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ftr" idx="11"/>
          </p:nvPr>
        </p:nvSpPr>
        <p:spPr>
          <a:xfrm>
            <a:off x="10622280" y="37290588"/>
            <a:ext cx="9845040" cy="2142067"/>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sldNum" idx="12"/>
          </p:nvPr>
        </p:nvSpPr>
        <p:spPr>
          <a:xfrm>
            <a:off x="22280880" y="37290588"/>
            <a:ext cx="7254240" cy="2142067"/>
          </a:xfrm>
          <a:prstGeom prst="rect">
            <a:avLst/>
          </a:prstGeom>
          <a:noFill/>
          <a:ln>
            <a:noFill/>
          </a:ln>
        </p:spPr>
        <p:txBody>
          <a:bodyPr spcFirstLastPara="1" wrap="square" lIns="407518" tIns="203743" rIns="407518" bIns="203743" anchor="ctr" anchorCtr="0">
            <a:noAutofit/>
          </a:bodyPr>
          <a:lstStyle>
            <a:lvl1pPr marL="0" marR="0" lvl="0" indent="0" algn="r" rtl="0">
              <a:spcBef>
                <a:spcPts val="0"/>
              </a:spcBef>
              <a:buNone/>
              <a:defRPr sz="5300">
                <a:solidFill>
                  <a:srgbClr val="888888"/>
                </a:solidFill>
                <a:latin typeface="Calibri"/>
                <a:ea typeface="Calibri"/>
                <a:cs typeface="Calibri"/>
                <a:sym typeface="Calibri"/>
              </a:defRPr>
            </a:lvl1pPr>
            <a:lvl2pPr marL="0" marR="0" lvl="1" indent="0" algn="r" rtl="0">
              <a:spcBef>
                <a:spcPts val="0"/>
              </a:spcBef>
              <a:buNone/>
              <a:defRPr sz="5300">
                <a:solidFill>
                  <a:srgbClr val="888888"/>
                </a:solidFill>
                <a:latin typeface="Calibri"/>
                <a:ea typeface="Calibri"/>
                <a:cs typeface="Calibri"/>
                <a:sym typeface="Calibri"/>
              </a:defRPr>
            </a:lvl2pPr>
            <a:lvl3pPr marL="0" marR="0" lvl="2" indent="0" algn="r" rtl="0">
              <a:spcBef>
                <a:spcPts val="0"/>
              </a:spcBef>
              <a:buNone/>
              <a:defRPr sz="5300">
                <a:solidFill>
                  <a:srgbClr val="888888"/>
                </a:solidFill>
                <a:latin typeface="Calibri"/>
                <a:ea typeface="Calibri"/>
                <a:cs typeface="Calibri"/>
                <a:sym typeface="Calibri"/>
              </a:defRPr>
            </a:lvl3pPr>
            <a:lvl4pPr marL="0" marR="0" lvl="3" indent="0" algn="r" rtl="0">
              <a:spcBef>
                <a:spcPts val="0"/>
              </a:spcBef>
              <a:buNone/>
              <a:defRPr sz="5300">
                <a:solidFill>
                  <a:srgbClr val="888888"/>
                </a:solidFill>
                <a:latin typeface="Calibri"/>
                <a:ea typeface="Calibri"/>
                <a:cs typeface="Calibri"/>
                <a:sym typeface="Calibri"/>
              </a:defRPr>
            </a:lvl4pPr>
            <a:lvl5pPr marL="0" marR="0" lvl="4" indent="0" algn="r" rtl="0">
              <a:spcBef>
                <a:spcPts val="0"/>
              </a:spcBef>
              <a:buNone/>
              <a:defRPr sz="5300">
                <a:solidFill>
                  <a:srgbClr val="888888"/>
                </a:solidFill>
                <a:latin typeface="Calibri"/>
                <a:ea typeface="Calibri"/>
                <a:cs typeface="Calibri"/>
                <a:sym typeface="Calibri"/>
              </a:defRPr>
            </a:lvl5pPr>
            <a:lvl6pPr marL="0" marR="0" lvl="5" indent="0" algn="r" rtl="0">
              <a:spcBef>
                <a:spcPts val="0"/>
              </a:spcBef>
              <a:buNone/>
              <a:defRPr sz="5300">
                <a:solidFill>
                  <a:srgbClr val="888888"/>
                </a:solidFill>
                <a:latin typeface="Calibri"/>
                <a:ea typeface="Calibri"/>
                <a:cs typeface="Calibri"/>
                <a:sym typeface="Calibri"/>
              </a:defRPr>
            </a:lvl6pPr>
            <a:lvl7pPr marL="0" marR="0" lvl="6" indent="0" algn="r" rtl="0">
              <a:spcBef>
                <a:spcPts val="0"/>
              </a:spcBef>
              <a:buNone/>
              <a:defRPr sz="5300">
                <a:solidFill>
                  <a:srgbClr val="888888"/>
                </a:solidFill>
                <a:latin typeface="Calibri"/>
                <a:ea typeface="Calibri"/>
                <a:cs typeface="Calibri"/>
                <a:sym typeface="Calibri"/>
              </a:defRPr>
            </a:lvl7pPr>
            <a:lvl8pPr marL="0" marR="0" lvl="7" indent="0" algn="r" rtl="0">
              <a:spcBef>
                <a:spcPts val="0"/>
              </a:spcBef>
              <a:buNone/>
              <a:defRPr sz="5300">
                <a:solidFill>
                  <a:srgbClr val="888888"/>
                </a:solidFill>
                <a:latin typeface="Calibri"/>
                <a:ea typeface="Calibri"/>
                <a:cs typeface="Calibri"/>
                <a:sym typeface="Calibri"/>
              </a:defRPr>
            </a:lvl8pPr>
            <a:lvl9pPr marL="0" marR="0" lvl="8" indent="0" algn="r" rtl="0">
              <a:spcBef>
                <a:spcPts val="0"/>
              </a:spcBef>
              <a:buNone/>
              <a:defRPr sz="5300">
                <a:solidFill>
                  <a:srgbClr val="888888"/>
                </a:solidFill>
                <a:latin typeface="Calibri"/>
                <a:ea typeface="Calibri"/>
                <a:cs typeface="Calibri"/>
                <a:sym typeface="Calibri"/>
              </a:defRPr>
            </a:lvl9pPr>
          </a:lstStyle>
          <a:p>
            <a:fld id="{00000000-1234-1234-1234-123412341234}" type="slidenum">
              <a:rPr lang="uk-UA" smtClean="0"/>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1554480" y="1611210"/>
            <a:ext cx="27980640" cy="6705600"/>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Clr>
                <a:schemeClr val="dk1"/>
              </a:buClr>
              <a:buSzPts val="1400"/>
              <a:buFont typeface="Calibri"/>
              <a:buNone/>
              <a:defRPr sz="196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2300"/>
            </a:lvl2pPr>
            <a:lvl3pPr lvl="2" indent="0">
              <a:spcBef>
                <a:spcPts val="0"/>
              </a:spcBef>
              <a:spcAft>
                <a:spcPts val="0"/>
              </a:spcAft>
              <a:buSzPts val="1400"/>
              <a:buNone/>
              <a:defRPr sz="2300"/>
            </a:lvl3pPr>
            <a:lvl4pPr lvl="3" indent="0">
              <a:spcBef>
                <a:spcPts val="0"/>
              </a:spcBef>
              <a:spcAft>
                <a:spcPts val="0"/>
              </a:spcAft>
              <a:buSzPts val="1400"/>
              <a:buNone/>
              <a:defRPr sz="2300"/>
            </a:lvl4pPr>
            <a:lvl5pPr lvl="4" indent="0">
              <a:spcBef>
                <a:spcPts val="0"/>
              </a:spcBef>
              <a:spcAft>
                <a:spcPts val="0"/>
              </a:spcAft>
              <a:buSzPts val="1400"/>
              <a:buNone/>
              <a:defRPr sz="2300"/>
            </a:lvl5pPr>
            <a:lvl6pPr lvl="5" indent="0">
              <a:spcBef>
                <a:spcPts val="0"/>
              </a:spcBef>
              <a:spcAft>
                <a:spcPts val="0"/>
              </a:spcAft>
              <a:buSzPts val="1400"/>
              <a:buNone/>
              <a:defRPr sz="2300"/>
            </a:lvl6pPr>
            <a:lvl7pPr lvl="6" indent="0">
              <a:spcBef>
                <a:spcPts val="0"/>
              </a:spcBef>
              <a:spcAft>
                <a:spcPts val="0"/>
              </a:spcAft>
              <a:buSzPts val="1400"/>
              <a:buNone/>
              <a:defRPr sz="2300"/>
            </a:lvl7pPr>
            <a:lvl8pPr lvl="7" indent="0">
              <a:spcBef>
                <a:spcPts val="0"/>
              </a:spcBef>
              <a:spcAft>
                <a:spcPts val="0"/>
              </a:spcAft>
              <a:buSzPts val="1400"/>
              <a:buNone/>
              <a:defRPr sz="2300"/>
            </a:lvl8pPr>
            <a:lvl9pPr lvl="8" indent="0">
              <a:spcBef>
                <a:spcPts val="0"/>
              </a:spcBef>
              <a:spcAft>
                <a:spcPts val="0"/>
              </a:spcAft>
              <a:buSzPts val="1400"/>
              <a:buNone/>
              <a:defRPr sz="2300"/>
            </a:lvl9pPr>
          </a:lstStyle>
          <a:p>
            <a:endParaRPr/>
          </a:p>
        </p:txBody>
      </p:sp>
      <p:sp>
        <p:nvSpPr>
          <p:cNvPr id="55" name="Google Shape;55;p8"/>
          <p:cNvSpPr txBox="1">
            <a:spLocks noGrp="1"/>
          </p:cNvSpPr>
          <p:nvPr>
            <p:ph type="dt" idx="10"/>
          </p:nvPr>
        </p:nvSpPr>
        <p:spPr>
          <a:xfrm>
            <a:off x="1554480" y="37290588"/>
            <a:ext cx="7254240" cy="2142067"/>
          </a:xfrm>
          <a:prstGeom prst="rect">
            <a:avLst/>
          </a:prstGeom>
          <a:noFill/>
          <a:ln>
            <a:noFill/>
          </a:ln>
        </p:spPr>
        <p:txBody>
          <a:bodyPr spcFirstLastPara="1" wrap="square" lIns="118853" tIns="118853" rIns="118853" bIns="118853" anchor="ctr" anchorCtr="0">
            <a:noAutofit/>
          </a:bodyPr>
          <a:lstStyle>
            <a:lvl1pPr marL="0" marR="0" lvl="0" indent="0" algn="l"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10622280" y="37290588"/>
            <a:ext cx="9845040" cy="2142067"/>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22280880" y="37290588"/>
            <a:ext cx="7254240" cy="2142067"/>
          </a:xfrm>
          <a:prstGeom prst="rect">
            <a:avLst/>
          </a:prstGeom>
          <a:noFill/>
          <a:ln>
            <a:noFill/>
          </a:ln>
        </p:spPr>
        <p:txBody>
          <a:bodyPr spcFirstLastPara="1" wrap="square" lIns="407518" tIns="203743" rIns="407518" bIns="203743" anchor="ctr" anchorCtr="0">
            <a:noAutofit/>
          </a:bodyPr>
          <a:lstStyle>
            <a:lvl1pPr marL="0" marR="0" lvl="0" indent="0" algn="r" rtl="0">
              <a:spcBef>
                <a:spcPts val="0"/>
              </a:spcBef>
              <a:buNone/>
              <a:defRPr sz="5300">
                <a:solidFill>
                  <a:srgbClr val="888888"/>
                </a:solidFill>
                <a:latin typeface="Calibri"/>
                <a:ea typeface="Calibri"/>
                <a:cs typeface="Calibri"/>
                <a:sym typeface="Calibri"/>
              </a:defRPr>
            </a:lvl1pPr>
            <a:lvl2pPr marL="0" marR="0" lvl="1" indent="0" algn="r" rtl="0">
              <a:spcBef>
                <a:spcPts val="0"/>
              </a:spcBef>
              <a:buNone/>
              <a:defRPr sz="5300">
                <a:solidFill>
                  <a:srgbClr val="888888"/>
                </a:solidFill>
                <a:latin typeface="Calibri"/>
                <a:ea typeface="Calibri"/>
                <a:cs typeface="Calibri"/>
                <a:sym typeface="Calibri"/>
              </a:defRPr>
            </a:lvl2pPr>
            <a:lvl3pPr marL="0" marR="0" lvl="2" indent="0" algn="r" rtl="0">
              <a:spcBef>
                <a:spcPts val="0"/>
              </a:spcBef>
              <a:buNone/>
              <a:defRPr sz="5300">
                <a:solidFill>
                  <a:srgbClr val="888888"/>
                </a:solidFill>
                <a:latin typeface="Calibri"/>
                <a:ea typeface="Calibri"/>
                <a:cs typeface="Calibri"/>
                <a:sym typeface="Calibri"/>
              </a:defRPr>
            </a:lvl3pPr>
            <a:lvl4pPr marL="0" marR="0" lvl="3" indent="0" algn="r" rtl="0">
              <a:spcBef>
                <a:spcPts val="0"/>
              </a:spcBef>
              <a:buNone/>
              <a:defRPr sz="5300">
                <a:solidFill>
                  <a:srgbClr val="888888"/>
                </a:solidFill>
                <a:latin typeface="Calibri"/>
                <a:ea typeface="Calibri"/>
                <a:cs typeface="Calibri"/>
                <a:sym typeface="Calibri"/>
              </a:defRPr>
            </a:lvl4pPr>
            <a:lvl5pPr marL="0" marR="0" lvl="4" indent="0" algn="r" rtl="0">
              <a:spcBef>
                <a:spcPts val="0"/>
              </a:spcBef>
              <a:buNone/>
              <a:defRPr sz="5300">
                <a:solidFill>
                  <a:srgbClr val="888888"/>
                </a:solidFill>
                <a:latin typeface="Calibri"/>
                <a:ea typeface="Calibri"/>
                <a:cs typeface="Calibri"/>
                <a:sym typeface="Calibri"/>
              </a:defRPr>
            </a:lvl5pPr>
            <a:lvl6pPr marL="0" marR="0" lvl="5" indent="0" algn="r" rtl="0">
              <a:spcBef>
                <a:spcPts val="0"/>
              </a:spcBef>
              <a:buNone/>
              <a:defRPr sz="5300">
                <a:solidFill>
                  <a:srgbClr val="888888"/>
                </a:solidFill>
                <a:latin typeface="Calibri"/>
                <a:ea typeface="Calibri"/>
                <a:cs typeface="Calibri"/>
                <a:sym typeface="Calibri"/>
              </a:defRPr>
            </a:lvl6pPr>
            <a:lvl7pPr marL="0" marR="0" lvl="6" indent="0" algn="r" rtl="0">
              <a:spcBef>
                <a:spcPts val="0"/>
              </a:spcBef>
              <a:buNone/>
              <a:defRPr sz="5300">
                <a:solidFill>
                  <a:srgbClr val="888888"/>
                </a:solidFill>
                <a:latin typeface="Calibri"/>
                <a:ea typeface="Calibri"/>
                <a:cs typeface="Calibri"/>
                <a:sym typeface="Calibri"/>
              </a:defRPr>
            </a:lvl7pPr>
            <a:lvl8pPr marL="0" marR="0" lvl="7" indent="0" algn="r" rtl="0">
              <a:spcBef>
                <a:spcPts val="0"/>
              </a:spcBef>
              <a:buNone/>
              <a:defRPr sz="5300">
                <a:solidFill>
                  <a:srgbClr val="888888"/>
                </a:solidFill>
                <a:latin typeface="Calibri"/>
                <a:ea typeface="Calibri"/>
                <a:cs typeface="Calibri"/>
                <a:sym typeface="Calibri"/>
              </a:defRPr>
            </a:lvl8pPr>
            <a:lvl9pPr marL="0" marR="0" lvl="8" indent="0" algn="r" rtl="0">
              <a:spcBef>
                <a:spcPts val="0"/>
              </a:spcBef>
              <a:buNone/>
              <a:defRPr sz="5300">
                <a:solidFill>
                  <a:srgbClr val="888888"/>
                </a:solidFill>
                <a:latin typeface="Calibri"/>
                <a:ea typeface="Calibri"/>
                <a:cs typeface="Calibri"/>
                <a:sym typeface="Calibri"/>
              </a:defRPr>
            </a:lvl9pPr>
          </a:lstStyle>
          <a:p>
            <a:fld id="{00000000-1234-1234-1234-123412341234}" type="slidenum">
              <a:rPr lang="uk-UA" smtClean="0"/>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1554482" y="1601893"/>
            <a:ext cx="10228264" cy="6817360"/>
          </a:xfrm>
          <a:prstGeom prst="rect">
            <a:avLst/>
          </a:prstGeom>
          <a:noFill/>
          <a:ln>
            <a:noFill/>
          </a:ln>
        </p:spPr>
        <p:txBody>
          <a:bodyPr spcFirstLastPara="1" wrap="square" lIns="118853" tIns="118853" rIns="118853" bIns="118853" anchor="b" anchorCtr="0">
            <a:noAutofit/>
          </a:bodyPr>
          <a:lstStyle>
            <a:lvl1pPr marL="0" marR="0" lvl="0" indent="0" algn="l" rtl="0">
              <a:spcBef>
                <a:spcPts val="0"/>
              </a:spcBef>
              <a:spcAft>
                <a:spcPts val="0"/>
              </a:spcAft>
              <a:buClr>
                <a:schemeClr val="dk1"/>
              </a:buClr>
              <a:buSzPts val="1400"/>
              <a:buFont typeface="Calibri"/>
              <a:buNone/>
              <a:defRPr sz="88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2300"/>
            </a:lvl2pPr>
            <a:lvl3pPr lvl="2" indent="0">
              <a:spcBef>
                <a:spcPts val="0"/>
              </a:spcBef>
              <a:spcAft>
                <a:spcPts val="0"/>
              </a:spcAft>
              <a:buSzPts val="1400"/>
              <a:buNone/>
              <a:defRPr sz="2300"/>
            </a:lvl3pPr>
            <a:lvl4pPr lvl="3" indent="0">
              <a:spcBef>
                <a:spcPts val="0"/>
              </a:spcBef>
              <a:spcAft>
                <a:spcPts val="0"/>
              </a:spcAft>
              <a:buSzPts val="1400"/>
              <a:buNone/>
              <a:defRPr sz="2300"/>
            </a:lvl4pPr>
            <a:lvl5pPr lvl="4" indent="0">
              <a:spcBef>
                <a:spcPts val="0"/>
              </a:spcBef>
              <a:spcAft>
                <a:spcPts val="0"/>
              </a:spcAft>
              <a:buSzPts val="1400"/>
              <a:buNone/>
              <a:defRPr sz="2300"/>
            </a:lvl5pPr>
            <a:lvl6pPr lvl="5" indent="0">
              <a:spcBef>
                <a:spcPts val="0"/>
              </a:spcBef>
              <a:spcAft>
                <a:spcPts val="0"/>
              </a:spcAft>
              <a:buSzPts val="1400"/>
              <a:buNone/>
              <a:defRPr sz="2300"/>
            </a:lvl6pPr>
            <a:lvl7pPr lvl="6" indent="0">
              <a:spcBef>
                <a:spcPts val="0"/>
              </a:spcBef>
              <a:spcAft>
                <a:spcPts val="0"/>
              </a:spcAft>
              <a:buSzPts val="1400"/>
              <a:buNone/>
              <a:defRPr sz="2300"/>
            </a:lvl7pPr>
            <a:lvl8pPr lvl="7" indent="0">
              <a:spcBef>
                <a:spcPts val="0"/>
              </a:spcBef>
              <a:spcAft>
                <a:spcPts val="0"/>
              </a:spcAft>
              <a:buSzPts val="1400"/>
              <a:buNone/>
              <a:defRPr sz="2300"/>
            </a:lvl8pPr>
            <a:lvl9pPr lvl="8" indent="0">
              <a:spcBef>
                <a:spcPts val="0"/>
              </a:spcBef>
              <a:spcAft>
                <a:spcPts val="0"/>
              </a:spcAft>
              <a:buSzPts val="1400"/>
              <a:buNone/>
              <a:defRPr sz="2300"/>
            </a:lvl9pPr>
          </a:lstStyle>
          <a:p>
            <a:endParaRPr/>
          </a:p>
        </p:txBody>
      </p:sp>
      <p:sp>
        <p:nvSpPr>
          <p:cNvPr id="60" name="Google Shape;60;p9"/>
          <p:cNvSpPr txBox="1">
            <a:spLocks noGrp="1"/>
          </p:cNvSpPr>
          <p:nvPr>
            <p:ph type="body" idx="1"/>
          </p:nvPr>
        </p:nvSpPr>
        <p:spPr>
          <a:xfrm>
            <a:off x="12155171" y="1601897"/>
            <a:ext cx="17379949" cy="34338262"/>
          </a:xfrm>
          <a:prstGeom prst="rect">
            <a:avLst/>
          </a:prstGeom>
          <a:noFill/>
          <a:ln>
            <a:noFill/>
          </a:ln>
        </p:spPr>
        <p:txBody>
          <a:bodyPr spcFirstLastPara="1" wrap="square" lIns="118853" tIns="118853" rIns="118853" bIns="118853" anchor="t" anchorCtr="0">
            <a:noAutofit/>
          </a:bodyPr>
          <a:lstStyle>
            <a:lvl1pPr marL="594360" marR="0" lvl="0" indent="-1205230" algn="l" rtl="0">
              <a:spcBef>
                <a:spcPts val="2860"/>
              </a:spcBef>
              <a:spcAft>
                <a:spcPts val="0"/>
              </a:spcAft>
              <a:buClr>
                <a:schemeClr val="dk1"/>
              </a:buClr>
              <a:buSzPts val="11000"/>
              <a:buFont typeface="Arial"/>
              <a:buChar char="•"/>
              <a:defRPr sz="14300" b="0" i="0" u="none" strike="noStrike" cap="none">
                <a:solidFill>
                  <a:schemeClr val="dk1"/>
                </a:solidFill>
                <a:latin typeface="Calibri"/>
                <a:ea typeface="Calibri"/>
                <a:cs typeface="Calibri"/>
                <a:sym typeface="Calibri"/>
              </a:defRPr>
            </a:lvl1pPr>
            <a:lvl2pPr marL="1188720" marR="0" lvl="1" indent="-1089660" algn="l" rtl="0">
              <a:spcBef>
                <a:spcPts val="2496"/>
              </a:spcBef>
              <a:spcAft>
                <a:spcPts val="0"/>
              </a:spcAft>
              <a:buClr>
                <a:schemeClr val="dk1"/>
              </a:buClr>
              <a:buSzPts val="9600"/>
              <a:buFont typeface="Arial"/>
              <a:buChar char="–"/>
              <a:defRPr sz="12500" b="0" i="0" u="none" strike="noStrike" cap="none">
                <a:solidFill>
                  <a:schemeClr val="dk1"/>
                </a:solidFill>
                <a:latin typeface="Calibri"/>
                <a:ea typeface="Calibri"/>
                <a:cs typeface="Calibri"/>
                <a:sym typeface="Calibri"/>
              </a:defRPr>
            </a:lvl2pPr>
            <a:lvl3pPr marL="1783080" marR="0" lvl="2" indent="-974090" algn="l" rtl="0">
              <a:spcBef>
                <a:spcPts val="2132"/>
              </a:spcBef>
              <a:spcAft>
                <a:spcPts val="0"/>
              </a:spcAft>
              <a:buClr>
                <a:schemeClr val="dk1"/>
              </a:buClr>
              <a:buSzPts val="8200"/>
              <a:buFont typeface="Arial"/>
              <a:buChar char="•"/>
              <a:defRPr sz="10700" b="0" i="0" u="none" strike="noStrike" cap="none">
                <a:solidFill>
                  <a:schemeClr val="dk1"/>
                </a:solidFill>
                <a:latin typeface="Calibri"/>
                <a:ea typeface="Calibri"/>
                <a:cs typeface="Calibri"/>
                <a:sym typeface="Calibri"/>
              </a:defRPr>
            </a:lvl3pPr>
            <a:lvl4pPr marL="2377440" marR="0" lvl="3"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4pPr>
            <a:lvl5pPr marL="2971800" marR="0" lvl="4"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5pPr>
            <a:lvl6pPr marL="3566160" marR="0" lvl="5"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6pPr>
            <a:lvl7pPr marL="4160520" marR="0" lvl="6"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7pPr>
            <a:lvl8pPr marL="4754880" marR="0" lvl="7"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8pPr>
            <a:lvl9pPr marL="5349240" marR="0" lvl="8"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1554482" y="8419257"/>
            <a:ext cx="10228264" cy="27520902"/>
          </a:xfrm>
          <a:prstGeom prst="rect">
            <a:avLst/>
          </a:prstGeom>
          <a:noFill/>
          <a:ln>
            <a:noFill/>
          </a:ln>
        </p:spPr>
        <p:txBody>
          <a:bodyPr spcFirstLastPara="1" wrap="square" lIns="118853" tIns="118853" rIns="118853" bIns="118853" anchor="t" anchorCtr="0">
            <a:noAutofit/>
          </a:bodyPr>
          <a:lstStyle>
            <a:lvl1pPr marL="594360" marR="0" lvl="0" indent="-297180" algn="l" rtl="0">
              <a:spcBef>
                <a:spcPts val="1248"/>
              </a:spcBef>
              <a:spcAft>
                <a:spcPts val="0"/>
              </a:spcAft>
              <a:buClr>
                <a:schemeClr val="dk1"/>
              </a:buClr>
              <a:buSzPts val="11000"/>
              <a:buFont typeface="Arial"/>
              <a:buNone/>
              <a:defRPr sz="6200" b="0" i="0" u="none" strike="noStrike" cap="none">
                <a:solidFill>
                  <a:schemeClr val="dk1"/>
                </a:solidFill>
                <a:latin typeface="Calibri"/>
                <a:ea typeface="Calibri"/>
                <a:cs typeface="Calibri"/>
                <a:sym typeface="Calibri"/>
              </a:defRPr>
            </a:lvl1pPr>
            <a:lvl2pPr marL="1188720" marR="0" lvl="1" indent="-297180" algn="l" rtl="0">
              <a:spcBef>
                <a:spcPts val="1066"/>
              </a:spcBef>
              <a:spcAft>
                <a:spcPts val="0"/>
              </a:spcAft>
              <a:buClr>
                <a:schemeClr val="dk1"/>
              </a:buClr>
              <a:buSzPts val="9600"/>
              <a:buFont typeface="Arial"/>
              <a:buNone/>
              <a:defRPr sz="5300" b="0" i="0" u="none" strike="noStrike" cap="none">
                <a:solidFill>
                  <a:schemeClr val="dk1"/>
                </a:solidFill>
                <a:latin typeface="Calibri"/>
                <a:ea typeface="Calibri"/>
                <a:cs typeface="Calibri"/>
                <a:sym typeface="Calibri"/>
              </a:defRPr>
            </a:lvl2pPr>
            <a:lvl3pPr marL="1783080" marR="0" lvl="2" indent="-297180" algn="l" rtl="0">
              <a:spcBef>
                <a:spcPts val="910"/>
              </a:spcBef>
              <a:spcAft>
                <a:spcPts val="0"/>
              </a:spcAft>
              <a:buClr>
                <a:schemeClr val="dk1"/>
              </a:buClr>
              <a:buSzPts val="8200"/>
              <a:buFont typeface="Arial"/>
              <a:buNone/>
              <a:defRPr sz="4600" b="0" i="0" u="none" strike="noStrike" cap="none">
                <a:solidFill>
                  <a:schemeClr val="dk1"/>
                </a:solidFill>
                <a:latin typeface="Calibri"/>
                <a:ea typeface="Calibri"/>
                <a:cs typeface="Calibri"/>
                <a:sym typeface="Calibri"/>
              </a:defRPr>
            </a:lvl3pPr>
            <a:lvl4pPr marL="2377440" marR="0" lvl="3" indent="-297180" algn="l" rtl="0">
              <a:spcBef>
                <a:spcPts val="806"/>
              </a:spcBef>
              <a:spcAft>
                <a:spcPts val="0"/>
              </a:spcAft>
              <a:buClr>
                <a:schemeClr val="dk1"/>
              </a:buClr>
              <a:buSzPts val="6800"/>
              <a:buFont typeface="Arial"/>
              <a:buNone/>
              <a:defRPr sz="4000" b="0" i="0" u="none" strike="noStrike" cap="none">
                <a:solidFill>
                  <a:schemeClr val="dk1"/>
                </a:solidFill>
                <a:latin typeface="Calibri"/>
                <a:ea typeface="Calibri"/>
                <a:cs typeface="Calibri"/>
                <a:sym typeface="Calibri"/>
              </a:defRPr>
            </a:lvl4pPr>
            <a:lvl5pPr marL="2971800" marR="0" lvl="4" indent="-297180" algn="l" rtl="0">
              <a:spcBef>
                <a:spcPts val="806"/>
              </a:spcBef>
              <a:spcAft>
                <a:spcPts val="0"/>
              </a:spcAft>
              <a:buClr>
                <a:schemeClr val="dk1"/>
              </a:buClr>
              <a:buSzPts val="6800"/>
              <a:buFont typeface="Arial"/>
              <a:buNone/>
              <a:defRPr sz="4000" b="0" i="0" u="none" strike="noStrike" cap="none">
                <a:solidFill>
                  <a:schemeClr val="dk1"/>
                </a:solidFill>
                <a:latin typeface="Calibri"/>
                <a:ea typeface="Calibri"/>
                <a:cs typeface="Calibri"/>
                <a:sym typeface="Calibri"/>
              </a:defRPr>
            </a:lvl5pPr>
            <a:lvl6pPr marL="3566160" marR="0" lvl="5" indent="-297180" algn="l" rtl="0">
              <a:spcBef>
                <a:spcPts val="806"/>
              </a:spcBef>
              <a:spcAft>
                <a:spcPts val="0"/>
              </a:spcAft>
              <a:buClr>
                <a:schemeClr val="dk1"/>
              </a:buClr>
              <a:buSzPts val="6800"/>
              <a:buFont typeface="Arial"/>
              <a:buNone/>
              <a:defRPr sz="4000" b="0" i="0" u="none" strike="noStrike" cap="none">
                <a:solidFill>
                  <a:schemeClr val="dk1"/>
                </a:solidFill>
                <a:latin typeface="Calibri"/>
                <a:ea typeface="Calibri"/>
                <a:cs typeface="Calibri"/>
                <a:sym typeface="Calibri"/>
              </a:defRPr>
            </a:lvl6pPr>
            <a:lvl7pPr marL="4160520" marR="0" lvl="6" indent="-297180" algn="l" rtl="0">
              <a:spcBef>
                <a:spcPts val="806"/>
              </a:spcBef>
              <a:spcAft>
                <a:spcPts val="0"/>
              </a:spcAft>
              <a:buClr>
                <a:schemeClr val="dk1"/>
              </a:buClr>
              <a:buSzPts val="6800"/>
              <a:buFont typeface="Arial"/>
              <a:buNone/>
              <a:defRPr sz="4000" b="0" i="0" u="none" strike="noStrike" cap="none">
                <a:solidFill>
                  <a:schemeClr val="dk1"/>
                </a:solidFill>
                <a:latin typeface="Calibri"/>
                <a:ea typeface="Calibri"/>
                <a:cs typeface="Calibri"/>
                <a:sym typeface="Calibri"/>
              </a:defRPr>
            </a:lvl7pPr>
            <a:lvl8pPr marL="4754880" marR="0" lvl="7" indent="-297180" algn="l" rtl="0">
              <a:spcBef>
                <a:spcPts val="806"/>
              </a:spcBef>
              <a:spcAft>
                <a:spcPts val="0"/>
              </a:spcAft>
              <a:buClr>
                <a:schemeClr val="dk1"/>
              </a:buClr>
              <a:buSzPts val="6800"/>
              <a:buFont typeface="Arial"/>
              <a:buNone/>
              <a:defRPr sz="4000" b="0" i="0" u="none" strike="noStrike" cap="none">
                <a:solidFill>
                  <a:schemeClr val="dk1"/>
                </a:solidFill>
                <a:latin typeface="Calibri"/>
                <a:ea typeface="Calibri"/>
                <a:cs typeface="Calibri"/>
                <a:sym typeface="Calibri"/>
              </a:defRPr>
            </a:lvl8pPr>
            <a:lvl9pPr marL="5349240" marR="0" lvl="8" indent="-297180" algn="l" rtl="0">
              <a:spcBef>
                <a:spcPts val="806"/>
              </a:spcBef>
              <a:spcAft>
                <a:spcPts val="0"/>
              </a:spcAft>
              <a:buClr>
                <a:schemeClr val="dk1"/>
              </a:buClr>
              <a:buSzPts val="6800"/>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1554480" y="37290588"/>
            <a:ext cx="7254240" cy="2142067"/>
          </a:xfrm>
          <a:prstGeom prst="rect">
            <a:avLst/>
          </a:prstGeom>
          <a:noFill/>
          <a:ln>
            <a:noFill/>
          </a:ln>
        </p:spPr>
        <p:txBody>
          <a:bodyPr spcFirstLastPara="1" wrap="square" lIns="118853" tIns="118853" rIns="118853" bIns="118853" anchor="ctr" anchorCtr="0">
            <a:noAutofit/>
          </a:bodyPr>
          <a:lstStyle>
            <a:lvl1pPr marL="0" marR="0" lvl="0" indent="0" algn="l"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10622280" y="37290588"/>
            <a:ext cx="9845040" cy="2142067"/>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22280880" y="37290588"/>
            <a:ext cx="7254240" cy="2142067"/>
          </a:xfrm>
          <a:prstGeom prst="rect">
            <a:avLst/>
          </a:prstGeom>
          <a:noFill/>
          <a:ln>
            <a:noFill/>
          </a:ln>
        </p:spPr>
        <p:txBody>
          <a:bodyPr spcFirstLastPara="1" wrap="square" lIns="407518" tIns="203743" rIns="407518" bIns="203743" anchor="ctr" anchorCtr="0">
            <a:noAutofit/>
          </a:bodyPr>
          <a:lstStyle>
            <a:lvl1pPr marL="0" marR="0" lvl="0" indent="0" algn="r" rtl="0">
              <a:spcBef>
                <a:spcPts val="0"/>
              </a:spcBef>
              <a:buNone/>
              <a:defRPr sz="5300">
                <a:solidFill>
                  <a:srgbClr val="888888"/>
                </a:solidFill>
                <a:latin typeface="Calibri"/>
                <a:ea typeface="Calibri"/>
                <a:cs typeface="Calibri"/>
                <a:sym typeface="Calibri"/>
              </a:defRPr>
            </a:lvl1pPr>
            <a:lvl2pPr marL="0" marR="0" lvl="1" indent="0" algn="r" rtl="0">
              <a:spcBef>
                <a:spcPts val="0"/>
              </a:spcBef>
              <a:buNone/>
              <a:defRPr sz="5300">
                <a:solidFill>
                  <a:srgbClr val="888888"/>
                </a:solidFill>
                <a:latin typeface="Calibri"/>
                <a:ea typeface="Calibri"/>
                <a:cs typeface="Calibri"/>
                <a:sym typeface="Calibri"/>
              </a:defRPr>
            </a:lvl2pPr>
            <a:lvl3pPr marL="0" marR="0" lvl="2" indent="0" algn="r" rtl="0">
              <a:spcBef>
                <a:spcPts val="0"/>
              </a:spcBef>
              <a:buNone/>
              <a:defRPr sz="5300">
                <a:solidFill>
                  <a:srgbClr val="888888"/>
                </a:solidFill>
                <a:latin typeface="Calibri"/>
                <a:ea typeface="Calibri"/>
                <a:cs typeface="Calibri"/>
                <a:sym typeface="Calibri"/>
              </a:defRPr>
            </a:lvl3pPr>
            <a:lvl4pPr marL="0" marR="0" lvl="3" indent="0" algn="r" rtl="0">
              <a:spcBef>
                <a:spcPts val="0"/>
              </a:spcBef>
              <a:buNone/>
              <a:defRPr sz="5300">
                <a:solidFill>
                  <a:srgbClr val="888888"/>
                </a:solidFill>
                <a:latin typeface="Calibri"/>
                <a:ea typeface="Calibri"/>
                <a:cs typeface="Calibri"/>
                <a:sym typeface="Calibri"/>
              </a:defRPr>
            </a:lvl4pPr>
            <a:lvl5pPr marL="0" marR="0" lvl="4" indent="0" algn="r" rtl="0">
              <a:spcBef>
                <a:spcPts val="0"/>
              </a:spcBef>
              <a:buNone/>
              <a:defRPr sz="5300">
                <a:solidFill>
                  <a:srgbClr val="888888"/>
                </a:solidFill>
                <a:latin typeface="Calibri"/>
                <a:ea typeface="Calibri"/>
                <a:cs typeface="Calibri"/>
                <a:sym typeface="Calibri"/>
              </a:defRPr>
            </a:lvl5pPr>
            <a:lvl6pPr marL="0" marR="0" lvl="5" indent="0" algn="r" rtl="0">
              <a:spcBef>
                <a:spcPts val="0"/>
              </a:spcBef>
              <a:buNone/>
              <a:defRPr sz="5300">
                <a:solidFill>
                  <a:srgbClr val="888888"/>
                </a:solidFill>
                <a:latin typeface="Calibri"/>
                <a:ea typeface="Calibri"/>
                <a:cs typeface="Calibri"/>
                <a:sym typeface="Calibri"/>
              </a:defRPr>
            </a:lvl6pPr>
            <a:lvl7pPr marL="0" marR="0" lvl="6" indent="0" algn="r" rtl="0">
              <a:spcBef>
                <a:spcPts val="0"/>
              </a:spcBef>
              <a:buNone/>
              <a:defRPr sz="5300">
                <a:solidFill>
                  <a:srgbClr val="888888"/>
                </a:solidFill>
                <a:latin typeface="Calibri"/>
                <a:ea typeface="Calibri"/>
                <a:cs typeface="Calibri"/>
                <a:sym typeface="Calibri"/>
              </a:defRPr>
            </a:lvl7pPr>
            <a:lvl8pPr marL="0" marR="0" lvl="7" indent="0" algn="r" rtl="0">
              <a:spcBef>
                <a:spcPts val="0"/>
              </a:spcBef>
              <a:buNone/>
              <a:defRPr sz="5300">
                <a:solidFill>
                  <a:srgbClr val="888888"/>
                </a:solidFill>
                <a:latin typeface="Calibri"/>
                <a:ea typeface="Calibri"/>
                <a:cs typeface="Calibri"/>
                <a:sym typeface="Calibri"/>
              </a:defRPr>
            </a:lvl8pPr>
            <a:lvl9pPr marL="0" marR="0" lvl="8" indent="0" algn="r" rtl="0">
              <a:spcBef>
                <a:spcPts val="0"/>
              </a:spcBef>
              <a:buNone/>
              <a:defRPr sz="5300">
                <a:solidFill>
                  <a:srgbClr val="888888"/>
                </a:solidFill>
                <a:latin typeface="Calibri"/>
                <a:ea typeface="Calibri"/>
                <a:cs typeface="Calibri"/>
                <a:sym typeface="Calibri"/>
              </a:defRPr>
            </a:lvl9pPr>
          </a:lstStyle>
          <a:p>
            <a:fld id="{00000000-1234-1234-1234-123412341234}"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093779" y="28163521"/>
            <a:ext cx="18653760" cy="3324862"/>
          </a:xfrm>
          <a:prstGeom prst="rect">
            <a:avLst/>
          </a:prstGeom>
          <a:noFill/>
          <a:ln>
            <a:noFill/>
          </a:ln>
        </p:spPr>
        <p:txBody>
          <a:bodyPr spcFirstLastPara="1" wrap="square" lIns="118853" tIns="118853" rIns="118853" bIns="118853" anchor="b" anchorCtr="0">
            <a:noAutofit/>
          </a:bodyPr>
          <a:lstStyle>
            <a:lvl1pPr marL="0" marR="0" lvl="0" indent="0" algn="l" rtl="0">
              <a:spcBef>
                <a:spcPts val="0"/>
              </a:spcBef>
              <a:spcAft>
                <a:spcPts val="0"/>
              </a:spcAft>
              <a:buClr>
                <a:schemeClr val="dk1"/>
              </a:buClr>
              <a:buSzPts val="1400"/>
              <a:buFont typeface="Calibri"/>
              <a:buNone/>
              <a:defRPr sz="88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2300"/>
            </a:lvl2pPr>
            <a:lvl3pPr lvl="2" indent="0">
              <a:spcBef>
                <a:spcPts val="0"/>
              </a:spcBef>
              <a:spcAft>
                <a:spcPts val="0"/>
              </a:spcAft>
              <a:buSzPts val="1400"/>
              <a:buNone/>
              <a:defRPr sz="2300"/>
            </a:lvl3pPr>
            <a:lvl4pPr lvl="3" indent="0">
              <a:spcBef>
                <a:spcPts val="0"/>
              </a:spcBef>
              <a:spcAft>
                <a:spcPts val="0"/>
              </a:spcAft>
              <a:buSzPts val="1400"/>
              <a:buNone/>
              <a:defRPr sz="2300"/>
            </a:lvl4pPr>
            <a:lvl5pPr lvl="4" indent="0">
              <a:spcBef>
                <a:spcPts val="0"/>
              </a:spcBef>
              <a:spcAft>
                <a:spcPts val="0"/>
              </a:spcAft>
              <a:buSzPts val="1400"/>
              <a:buNone/>
              <a:defRPr sz="2300"/>
            </a:lvl5pPr>
            <a:lvl6pPr lvl="5" indent="0">
              <a:spcBef>
                <a:spcPts val="0"/>
              </a:spcBef>
              <a:spcAft>
                <a:spcPts val="0"/>
              </a:spcAft>
              <a:buSzPts val="1400"/>
              <a:buNone/>
              <a:defRPr sz="2300"/>
            </a:lvl6pPr>
            <a:lvl7pPr lvl="6" indent="0">
              <a:spcBef>
                <a:spcPts val="0"/>
              </a:spcBef>
              <a:spcAft>
                <a:spcPts val="0"/>
              </a:spcAft>
              <a:buSzPts val="1400"/>
              <a:buNone/>
              <a:defRPr sz="2300"/>
            </a:lvl7pPr>
            <a:lvl8pPr lvl="7" indent="0">
              <a:spcBef>
                <a:spcPts val="0"/>
              </a:spcBef>
              <a:spcAft>
                <a:spcPts val="0"/>
              </a:spcAft>
              <a:buSzPts val="1400"/>
              <a:buNone/>
              <a:defRPr sz="2300"/>
            </a:lvl8pPr>
            <a:lvl9pPr lvl="8" indent="0">
              <a:spcBef>
                <a:spcPts val="0"/>
              </a:spcBef>
              <a:spcAft>
                <a:spcPts val="0"/>
              </a:spcAft>
              <a:buSzPts val="1400"/>
              <a:buNone/>
              <a:defRPr sz="2300"/>
            </a:lvl9pPr>
          </a:lstStyle>
          <a:p>
            <a:endParaRPr/>
          </a:p>
        </p:txBody>
      </p:sp>
      <p:sp>
        <p:nvSpPr>
          <p:cNvPr id="67" name="Google Shape;67;p10"/>
          <p:cNvSpPr>
            <a:spLocks noGrp="1"/>
          </p:cNvSpPr>
          <p:nvPr>
            <p:ph type="pic" idx="2"/>
          </p:nvPr>
        </p:nvSpPr>
        <p:spPr>
          <a:xfrm>
            <a:off x="6093779" y="3594947"/>
            <a:ext cx="18653760" cy="24140160"/>
          </a:xfrm>
          <a:prstGeom prst="rect">
            <a:avLst/>
          </a:prstGeom>
          <a:noFill/>
          <a:ln>
            <a:noFill/>
          </a:ln>
        </p:spPr>
        <p:txBody>
          <a:bodyPr spcFirstLastPara="1" wrap="square" lIns="118853" tIns="118853" rIns="118853" bIns="118853" anchor="t" anchorCtr="0">
            <a:noAutofit/>
          </a:bodyPr>
          <a:lstStyle>
            <a:lvl1pPr marL="0" marR="0" lvl="0" indent="0" algn="l" rtl="0">
              <a:spcBef>
                <a:spcPts val="2860"/>
              </a:spcBef>
              <a:spcAft>
                <a:spcPts val="0"/>
              </a:spcAft>
              <a:buClr>
                <a:schemeClr val="dk1"/>
              </a:buClr>
              <a:buSzPts val="1400"/>
              <a:buFont typeface="Arial"/>
              <a:buNone/>
              <a:defRPr sz="14300" b="0" i="0" u="none" strike="noStrike" cap="none">
                <a:solidFill>
                  <a:schemeClr val="dk1"/>
                </a:solidFill>
                <a:latin typeface="Calibri"/>
                <a:ea typeface="Calibri"/>
                <a:cs typeface="Calibri"/>
                <a:sym typeface="Calibri"/>
              </a:defRPr>
            </a:lvl1pPr>
            <a:lvl2pPr marL="2037705" marR="0" lvl="1" indent="-6973" algn="l" rtl="0">
              <a:spcBef>
                <a:spcPts val="2496"/>
              </a:spcBef>
              <a:spcAft>
                <a:spcPts val="0"/>
              </a:spcAft>
              <a:buClr>
                <a:schemeClr val="dk1"/>
              </a:buClr>
              <a:buSzPts val="1400"/>
              <a:buFont typeface="Arial"/>
              <a:buNone/>
              <a:defRPr sz="12500" b="0" i="0" u="none" strike="noStrike" cap="none">
                <a:solidFill>
                  <a:schemeClr val="dk1"/>
                </a:solidFill>
                <a:latin typeface="Calibri"/>
                <a:ea typeface="Calibri"/>
                <a:cs typeface="Calibri"/>
                <a:sym typeface="Calibri"/>
              </a:defRPr>
            </a:lvl2pPr>
            <a:lvl3pPr marL="4075409" marR="0" lvl="2" indent="-13948" algn="l" rtl="0">
              <a:spcBef>
                <a:spcPts val="2132"/>
              </a:spcBef>
              <a:spcAft>
                <a:spcPts val="0"/>
              </a:spcAft>
              <a:buClr>
                <a:schemeClr val="dk1"/>
              </a:buClr>
              <a:buSzPts val="1400"/>
              <a:buFont typeface="Arial"/>
              <a:buNone/>
              <a:defRPr sz="10700" b="0" i="0" u="none" strike="noStrike" cap="none">
                <a:solidFill>
                  <a:schemeClr val="dk1"/>
                </a:solidFill>
                <a:latin typeface="Calibri"/>
                <a:ea typeface="Calibri"/>
                <a:cs typeface="Calibri"/>
                <a:sym typeface="Calibri"/>
              </a:defRPr>
            </a:lvl3pPr>
            <a:lvl4pPr marL="6113114" marR="0" lvl="3" indent="-4414" algn="l" rtl="0">
              <a:spcBef>
                <a:spcPts val="1768"/>
              </a:spcBef>
              <a:spcAft>
                <a:spcPts val="0"/>
              </a:spcAft>
              <a:buClr>
                <a:schemeClr val="dk1"/>
              </a:buClr>
              <a:buSzPts val="1400"/>
              <a:buFont typeface="Arial"/>
              <a:buNone/>
              <a:defRPr sz="8800" b="0" i="0" u="none" strike="noStrike" cap="none">
                <a:solidFill>
                  <a:schemeClr val="dk1"/>
                </a:solidFill>
                <a:latin typeface="Calibri"/>
                <a:ea typeface="Calibri"/>
                <a:cs typeface="Calibri"/>
                <a:sym typeface="Calibri"/>
              </a:defRPr>
            </a:lvl4pPr>
            <a:lvl5pPr marL="8150818" marR="0" lvl="4" indent="-11387" algn="l" rtl="0">
              <a:spcBef>
                <a:spcPts val="1768"/>
              </a:spcBef>
              <a:spcAft>
                <a:spcPts val="0"/>
              </a:spcAft>
              <a:buClr>
                <a:schemeClr val="dk1"/>
              </a:buClr>
              <a:buSzPts val="1400"/>
              <a:buFont typeface="Arial"/>
              <a:buNone/>
              <a:defRPr sz="8800" b="0" i="0" u="none" strike="noStrike" cap="none">
                <a:solidFill>
                  <a:schemeClr val="dk1"/>
                </a:solidFill>
                <a:latin typeface="Calibri"/>
                <a:ea typeface="Calibri"/>
                <a:cs typeface="Calibri"/>
                <a:sym typeface="Calibri"/>
              </a:defRPr>
            </a:lvl5pPr>
            <a:lvl6pPr marL="10188524" marR="0" lvl="5" indent="-1854" algn="l" rtl="0">
              <a:spcBef>
                <a:spcPts val="1768"/>
              </a:spcBef>
              <a:spcAft>
                <a:spcPts val="0"/>
              </a:spcAft>
              <a:buClr>
                <a:schemeClr val="dk1"/>
              </a:buClr>
              <a:buSzPts val="1400"/>
              <a:buFont typeface="Arial"/>
              <a:buNone/>
              <a:defRPr sz="8800" b="0" i="0" u="none" strike="noStrike" cap="none">
                <a:solidFill>
                  <a:schemeClr val="dk1"/>
                </a:solidFill>
                <a:latin typeface="Calibri"/>
                <a:ea typeface="Calibri"/>
                <a:cs typeface="Calibri"/>
                <a:sym typeface="Calibri"/>
              </a:defRPr>
            </a:lvl6pPr>
            <a:lvl7pPr marL="12226228" marR="0" lvl="6" indent="-8828" algn="l" rtl="0">
              <a:spcBef>
                <a:spcPts val="1768"/>
              </a:spcBef>
              <a:spcAft>
                <a:spcPts val="0"/>
              </a:spcAft>
              <a:buClr>
                <a:schemeClr val="dk1"/>
              </a:buClr>
              <a:buSzPts val="1400"/>
              <a:buFont typeface="Arial"/>
              <a:buNone/>
              <a:defRPr sz="8800" b="0" i="0" u="none" strike="noStrike" cap="none">
                <a:solidFill>
                  <a:schemeClr val="dk1"/>
                </a:solidFill>
                <a:latin typeface="Calibri"/>
                <a:ea typeface="Calibri"/>
                <a:cs typeface="Calibri"/>
                <a:sym typeface="Calibri"/>
              </a:defRPr>
            </a:lvl7pPr>
            <a:lvl8pPr marL="14263933" marR="0" lvl="7" indent="-15802" algn="l" rtl="0">
              <a:spcBef>
                <a:spcPts val="1768"/>
              </a:spcBef>
              <a:spcAft>
                <a:spcPts val="0"/>
              </a:spcAft>
              <a:buClr>
                <a:schemeClr val="dk1"/>
              </a:buClr>
              <a:buSzPts val="1400"/>
              <a:buFont typeface="Arial"/>
              <a:buNone/>
              <a:defRPr sz="8800" b="0" i="0" u="none" strike="noStrike" cap="none">
                <a:solidFill>
                  <a:schemeClr val="dk1"/>
                </a:solidFill>
                <a:latin typeface="Calibri"/>
                <a:ea typeface="Calibri"/>
                <a:cs typeface="Calibri"/>
                <a:sym typeface="Calibri"/>
              </a:defRPr>
            </a:lvl8pPr>
            <a:lvl9pPr marL="16301637" marR="0" lvl="8" indent="-6266" algn="l" rtl="0">
              <a:spcBef>
                <a:spcPts val="1768"/>
              </a:spcBef>
              <a:spcAft>
                <a:spcPts val="0"/>
              </a:spcAft>
              <a:buClr>
                <a:schemeClr val="dk1"/>
              </a:buClr>
              <a:buSzPts val="1400"/>
              <a:buFont typeface="Arial"/>
              <a:buNone/>
              <a:defRPr sz="88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093779" y="31488383"/>
            <a:ext cx="18653760" cy="4721858"/>
          </a:xfrm>
          <a:prstGeom prst="rect">
            <a:avLst/>
          </a:prstGeom>
          <a:noFill/>
          <a:ln>
            <a:noFill/>
          </a:ln>
        </p:spPr>
        <p:txBody>
          <a:bodyPr spcFirstLastPara="1" wrap="square" lIns="118853" tIns="118853" rIns="118853" bIns="118853" anchor="t" anchorCtr="0">
            <a:noAutofit/>
          </a:bodyPr>
          <a:lstStyle>
            <a:lvl1pPr marL="594360" marR="0" lvl="0" indent="-297180" algn="l" rtl="0">
              <a:spcBef>
                <a:spcPts val="1248"/>
              </a:spcBef>
              <a:spcAft>
                <a:spcPts val="0"/>
              </a:spcAft>
              <a:buClr>
                <a:schemeClr val="dk1"/>
              </a:buClr>
              <a:buSzPts val="11000"/>
              <a:buFont typeface="Arial"/>
              <a:buNone/>
              <a:defRPr sz="6200" b="0" i="0" u="none" strike="noStrike" cap="none">
                <a:solidFill>
                  <a:schemeClr val="dk1"/>
                </a:solidFill>
                <a:latin typeface="Calibri"/>
                <a:ea typeface="Calibri"/>
                <a:cs typeface="Calibri"/>
                <a:sym typeface="Calibri"/>
              </a:defRPr>
            </a:lvl1pPr>
            <a:lvl2pPr marL="1188720" marR="0" lvl="1" indent="-297180" algn="l" rtl="0">
              <a:spcBef>
                <a:spcPts val="1066"/>
              </a:spcBef>
              <a:spcAft>
                <a:spcPts val="0"/>
              </a:spcAft>
              <a:buClr>
                <a:schemeClr val="dk1"/>
              </a:buClr>
              <a:buSzPts val="9600"/>
              <a:buFont typeface="Arial"/>
              <a:buNone/>
              <a:defRPr sz="5300" b="0" i="0" u="none" strike="noStrike" cap="none">
                <a:solidFill>
                  <a:schemeClr val="dk1"/>
                </a:solidFill>
                <a:latin typeface="Calibri"/>
                <a:ea typeface="Calibri"/>
                <a:cs typeface="Calibri"/>
                <a:sym typeface="Calibri"/>
              </a:defRPr>
            </a:lvl2pPr>
            <a:lvl3pPr marL="1783080" marR="0" lvl="2" indent="-297180" algn="l" rtl="0">
              <a:spcBef>
                <a:spcPts val="910"/>
              </a:spcBef>
              <a:spcAft>
                <a:spcPts val="0"/>
              </a:spcAft>
              <a:buClr>
                <a:schemeClr val="dk1"/>
              </a:buClr>
              <a:buSzPts val="8200"/>
              <a:buFont typeface="Arial"/>
              <a:buNone/>
              <a:defRPr sz="4600" b="0" i="0" u="none" strike="noStrike" cap="none">
                <a:solidFill>
                  <a:schemeClr val="dk1"/>
                </a:solidFill>
                <a:latin typeface="Calibri"/>
                <a:ea typeface="Calibri"/>
                <a:cs typeface="Calibri"/>
                <a:sym typeface="Calibri"/>
              </a:defRPr>
            </a:lvl3pPr>
            <a:lvl4pPr marL="2377440" marR="0" lvl="3" indent="-297180" algn="l" rtl="0">
              <a:spcBef>
                <a:spcPts val="806"/>
              </a:spcBef>
              <a:spcAft>
                <a:spcPts val="0"/>
              </a:spcAft>
              <a:buClr>
                <a:schemeClr val="dk1"/>
              </a:buClr>
              <a:buSzPts val="6800"/>
              <a:buFont typeface="Arial"/>
              <a:buNone/>
              <a:defRPr sz="4000" b="0" i="0" u="none" strike="noStrike" cap="none">
                <a:solidFill>
                  <a:schemeClr val="dk1"/>
                </a:solidFill>
                <a:latin typeface="Calibri"/>
                <a:ea typeface="Calibri"/>
                <a:cs typeface="Calibri"/>
                <a:sym typeface="Calibri"/>
              </a:defRPr>
            </a:lvl4pPr>
            <a:lvl5pPr marL="2971800" marR="0" lvl="4" indent="-297180" algn="l" rtl="0">
              <a:spcBef>
                <a:spcPts val="806"/>
              </a:spcBef>
              <a:spcAft>
                <a:spcPts val="0"/>
              </a:spcAft>
              <a:buClr>
                <a:schemeClr val="dk1"/>
              </a:buClr>
              <a:buSzPts val="6800"/>
              <a:buFont typeface="Arial"/>
              <a:buNone/>
              <a:defRPr sz="4000" b="0" i="0" u="none" strike="noStrike" cap="none">
                <a:solidFill>
                  <a:schemeClr val="dk1"/>
                </a:solidFill>
                <a:latin typeface="Calibri"/>
                <a:ea typeface="Calibri"/>
                <a:cs typeface="Calibri"/>
                <a:sym typeface="Calibri"/>
              </a:defRPr>
            </a:lvl5pPr>
            <a:lvl6pPr marL="3566160" marR="0" lvl="5" indent="-297180" algn="l" rtl="0">
              <a:spcBef>
                <a:spcPts val="806"/>
              </a:spcBef>
              <a:spcAft>
                <a:spcPts val="0"/>
              </a:spcAft>
              <a:buClr>
                <a:schemeClr val="dk1"/>
              </a:buClr>
              <a:buSzPts val="6800"/>
              <a:buFont typeface="Arial"/>
              <a:buNone/>
              <a:defRPr sz="4000" b="0" i="0" u="none" strike="noStrike" cap="none">
                <a:solidFill>
                  <a:schemeClr val="dk1"/>
                </a:solidFill>
                <a:latin typeface="Calibri"/>
                <a:ea typeface="Calibri"/>
                <a:cs typeface="Calibri"/>
                <a:sym typeface="Calibri"/>
              </a:defRPr>
            </a:lvl6pPr>
            <a:lvl7pPr marL="4160520" marR="0" lvl="6" indent="-297180" algn="l" rtl="0">
              <a:spcBef>
                <a:spcPts val="806"/>
              </a:spcBef>
              <a:spcAft>
                <a:spcPts val="0"/>
              </a:spcAft>
              <a:buClr>
                <a:schemeClr val="dk1"/>
              </a:buClr>
              <a:buSzPts val="6800"/>
              <a:buFont typeface="Arial"/>
              <a:buNone/>
              <a:defRPr sz="4000" b="0" i="0" u="none" strike="noStrike" cap="none">
                <a:solidFill>
                  <a:schemeClr val="dk1"/>
                </a:solidFill>
                <a:latin typeface="Calibri"/>
                <a:ea typeface="Calibri"/>
                <a:cs typeface="Calibri"/>
                <a:sym typeface="Calibri"/>
              </a:defRPr>
            </a:lvl7pPr>
            <a:lvl8pPr marL="4754880" marR="0" lvl="7" indent="-297180" algn="l" rtl="0">
              <a:spcBef>
                <a:spcPts val="806"/>
              </a:spcBef>
              <a:spcAft>
                <a:spcPts val="0"/>
              </a:spcAft>
              <a:buClr>
                <a:schemeClr val="dk1"/>
              </a:buClr>
              <a:buSzPts val="6800"/>
              <a:buFont typeface="Arial"/>
              <a:buNone/>
              <a:defRPr sz="4000" b="0" i="0" u="none" strike="noStrike" cap="none">
                <a:solidFill>
                  <a:schemeClr val="dk1"/>
                </a:solidFill>
                <a:latin typeface="Calibri"/>
                <a:ea typeface="Calibri"/>
                <a:cs typeface="Calibri"/>
                <a:sym typeface="Calibri"/>
              </a:defRPr>
            </a:lvl8pPr>
            <a:lvl9pPr marL="5349240" marR="0" lvl="8" indent="-297180" algn="l" rtl="0">
              <a:spcBef>
                <a:spcPts val="806"/>
              </a:spcBef>
              <a:spcAft>
                <a:spcPts val="0"/>
              </a:spcAft>
              <a:buClr>
                <a:schemeClr val="dk1"/>
              </a:buClr>
              <a:buSzPts val="6800"/>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1554480" y="37290588"/>
            <a:ext cx="7254240" cy="2142067"/>
          </a:xfrm>
          <a:prstGeom prst="rect">
            <a:avLst/>
          </a:prstGeom>
          <a:noFill/>
          <a:ln>
            <a:noFill/>
          </a:ln>
        </p:spPr>
        <p:txBody>
          <a:bodyPr spcFirstLastPara="1" wrap="square" lIns="118853" tIns="118853" rIns="118853" bIns="118853" anchor="ctr" anchorCtr="0">
            <a:noAutofit/>
          </a:bodyPr>
          <a:lstStyle>
            <a:lvl1pPr marL="0" marR="0" lvl="0" indent="0" algn="l"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10622280" y="37290588"/>
            <a:ext cx="9845040" cy="2142067"/>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22280880" y="37290588"/>
            <a:ext cx="7254240" cy="2142067"/>
          </a:xfrm>
          <a:prstGeom prst="rect">
            <a:avLst/>
          </a:prstGeom>
          <a:noFill/>
          <a:ln>
            <a:noFill/>
          </a:ln>
        </p:spPr>
        <p:txBody>
          <a:bodyPr spcFirstLastPara="1" wrap="square" lIns="407518" tIns="203743" rIns="407518" bIns="203743" anchor="ctr" anchorCtr="0">
            <a:noAutofit/>
          </a:bodyPr>
          <a:lstStyle>
            <a:lvl1pPr marL="0" marR="0" lvl="0" indent="0" algn="r" rtl="0">
              <a:spcBef>
                <a:spcPts val="0"/>
              </a:spcBef>
              <a:buNone/>
              <a:defRPr sz="5300">
                <a:solidFill>
                  <a:srgbClr val="888888"/>
                </a:solidFill>
                <a:latin typeface="Calibri"/>
                <a:ea typeface="Calibri"/>
                <a:cs typeface="Calibri"/>
                <a:sym typeface="Calibri"/>
              </a:defRPr>
            </a:lvl1pPr>
            <a:lvl2pPr marL="0" marR="0" lvl="1" indent="0" algn="r" rtl="0">
              <a:spcBef>
                <a:spcPts val="0"/>
              </a:spcBef>
              <a:buNone/>
              <a:defRPr sz="5300">
                <a:solidFill>
                  <a:srgbClr val="888888"/>
                </a:solidFill>
                <a:latin typeface="Calibri"/>
                <a:ea typeface="Calibri"/>
                <a:cs typeface="Calibri"/>
                <a:sym typeface="Calibri"/>
              </a:defRPr>
            </a:lvl2pPr>
            <a:lvl3pPr marL="0" marR="0" lvl="2" indent="0" algn="r" rtl="0">
              <a:spcBef>
                <a:spcPts val="0"/>
              </a:spcBef>
              <a:buNone/>
              <a:defRPr sz="5300">
                <a:solidFill>
                  <a:srgbClr val="888888"/>
                </a:solidFill>
                <a:latin typeface="Calibri"/>
                <a:ea typeface="Calibri"/>
                <a:cs typeface="Calibri"/>
                <a:sym typeface="Calibri"/>
              </a:defRPr>
            </a:lvl3pPr>
            <a:lvl4pPr marL="0" marR="0" lvl="3" indent="0" algn="r" rtl="0">
              <a:spcBef>
                <a:spcPts val="0"/>
              </a:spcBef>
              <a:buNone/>
              <a:defRPr sz="5300">
                <a:solidFill>
                  <a:srgbClr val="888888"/>
                </a:solidFill>
                <a:latin typeface="Calibri"/>
                <a:ea typeface="Calibri"/>
                <a:cs typeface="Calibri"/>
                <a:sym typeface="Calibri"/>
              </a:defRPr>
            </a:lvl4pPr>
            <a:lvl5pPr marL="0" marR="0" lvl="4" indent="0" algn="r" rtl="0">
              <a:spcBef>
                <a:spcPts val="0"/>
              </a:spcBef>
              <a:buNone/>
              <a:defRPr sz="5300">
                <a:solidFill>
                  <a:srgbClr val="888888"/>
                </a:solidFill>
                <a:latin typeface="Calibri"/>
                <a:ea typeface="Calibri"/>
                <a:cs typeface="Calibri"/>
                <a:sym typeface="Calibri"/>
              </a:defRPr>
            </a:lvl5pPr>
            <a:lvl6pPr marL="0" marR="0" lvl="5" indent="0" algn="r" rtl="0">
              <a:spcBef>
                <a:spcPts val="0"/>
              </a:spcBef>
              <a:buNone/>
              <a:defRPr sz="5300">
                <a:solidFill>
                  <a:srgbClr val="888888"/>
                </a:solidFill>
                <a:latin typeface="Calibri"/>
                <a:ea typeface="Calibri"/>
                <a:cs typeface="Calibri"/>
                <a:sym typeface="Calibri"/>
              </a:defRPr>
            </a:lvl6pPr>
            <a:lvl7pPr marL="0" marR="0" lvl="6" indent="0" algn="r" rtl="0">
              <a:spcBef>
                <a:spcPts val="0"/>
              </a:spcBef>
              <a:buNone/>
              <a:defRPr sz="5300">
                <a:solidFill>
                  <a:srgbClr val="888888"/>
                </a:solidFill>
                <a:latin typeface="Calibri"/>
                <a:ea typeface="Calibri"/>
                <a:cs typeface="Calibri"/>
                <a:sym typeface="Calibri"/>
              </a:defRPr>
            </a:lvl7pPr>
            <a:lvl8pPr marL="0" marR="0" lvl="7" indent="0" algn="r" rtl="0">
              <a:spcBef>
                <a:spcPts val="0"/>
              </a:spcBef>
              <a:buNone/>
              <a:defRPr sz="5300">
                <a:solidFill>
                  <a:srgbClr val="888888"/>
                </a:solidFill>
                <a:latin typeface="Calibri"/>
                <a:ea typeface="Calibri"/>
                <a:cs typeface="Calibri"/>
                <a:sym typeface="Calibri"/>
              </a:defRPr>
            </a:lvl8pPr>
            <a:lvl9pPr marL="0" marR="0" lvl="8" indent="0" algn="r" rtl="0">
              <a:spcBef>
                <a:spcPts val="0"/>
              </a:spcBef>
              <a:buNone/>
              <a:defRPr sz="5300">
                <a:solidFill>
                  <a:srgbClr val="888888"/>
                </a:solidFill>
                <a:latin typeface="Calibri"/>
                <a:ea typeface="Calibri"/>
                <a:cs typeface="Calibri"/>
                <a:sym typeface="Calibri"/>
              </a:defRPr>
            </a:lvl9pPr>
          </a:lstStyle>
          <a:p>
            <a:fld id="{00000000-1234-1234-1234-123412341234}" type="slidenum">
              <a:rPr lang="uk-UA" smtClean="0"/>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1554480" y="1611210"/>
            <a:ext cx="27980640" cy="6705600"/>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Clr>
                <a:schemeClr val="dk1"/>
              </a:buClr>
              <a:buSzPts val="1400"/>
              <a:buFont typeface="Calibri"/>
              <a:buNone/>
              <a:defRPr sz="196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2300"/>
            </a:lvl2pPr>
            <a:lvl3pPr lvl="2" indent="0">
              <a:spcBef>
                <a:spcPts val="0"/>
              </a:spcBef>
              <a:spcAft>
                <a:spcPts val="0"/>
              </a:spcAft>
              <a:buSzPts val="1400"/>
              <a:buNone/>
              <a:defRPr sz="2300"/>
            </a:lvl3pPr>
            <a:lvl4pPr lvl="3" indent="0">
              <a:spcBef>
                <a:spcPts val="0"/>
              </a:spcBef>
              <a:spcAft>
                <a:spcPts val="0"/>
              </a:spcAft>
              <a:buSzPts val="1400"/>
              <a:buNone/>
              <a:defRPr sz="2300"/>
            </a:lvl4pPr>
            <a:lvl5pPr lvl="4" indent="0">
              <a:spcBef>
                <a:spcPts val="0"/>
              </a:spcBef>
              <a:spcAft>
                <a:spcPts val="0"/>
              </a:spcAft>
              <a:buSzPts val="1400"/>
              <a:buNone/>
              <a:defRPr sz="2300"/>
            </a:lvl5pPr>
            <a:lvl6pPr lvl="5" indent="0">
              <a:spcBef>
                <a:spcPts val="0"/>
              </a:spcBef>
              <a:spcAft>
                <a:spcPts val="0"/>
              </a:spcAft>
              <a:buSzPts val="1400"/>
              <a:buNone/>
              <a:defRPr sz="2300"/>
            </a:lvl6pPr>
            <a:lvl7pPr lvl="6" indent="0">
              <a:spcBef>
                <a:spcPts val="0"/>
              </a:spcBef>
              <a:spcAft>
                <a:spcPts val="0"/>
              </a:spcAft>
              <a:buSzPts val="1400"/>
              <a:buNone/>
              <a:defRPr sz="2300"/>
            </a:lvl7pPr>
            <a:lvl8pPr lvl="7" indent="0">
              <a:spcBef>
                <a:spcPts val="0"/>
              </a:spcBef>
              <a:spcAft>
                <a:spcPts val="0"/>
              </a:spcAft>
              <a:buSzPts val="1400"/>
              <a:buNone/>
              <a:defRPr sz="2300"/>
            </a:lvl8pPr>
            <a:lvl9pPr lvl="8" indent="0">
              <a:spcBef>
                <a:spcPts val="0"/>
              </a:spcBef>
              <a:spcAft>
                <a:spcPts val="0"/>
              </a:spcAft>
              <a:buSzPts val="1400"/>
              <a:buNone/>
              <a:defRPr sz="2300"/>
            </a:lvl9pPr>
          </a:lstStyle>
          <a:p>
            <a:endParaRPr/>
          </a:p>
        </p:txBody>
      </p:sp>
      <p:sp>
        <p:nvSpPr>
          <p:cNvPr id="74" name="Google Shape;74;p11"/>
          <p:cNvSpPr txBox="1">
            <a:spLocks noGrp="1"/>
          </p:cNvSpPr>
          <p:nvPr>
            <p:ph type="body" idx="1"/>
          </p:nvPr>
        </p:nvSpPr>
        <p:spPr>
          <a:xfrm rot="5400000">
            <a:off x="2268643" y="8673682"/>
            <a:ext cx="26552315" cy="27980640"/>
          </a:xfrm>
          <a:prstGeom prst="rect">
            <a:avLst/>
          </a:prstGeom>
          <a:noFill/>
          <a:ln>
            <a:noFill/>
          </a:ln>
        </p:spPr>
        <p:txBody>
          <a:bodyPr spcFirstLastPara="1" wrap="square" lIns="118853" tIns="118853" rIns="118853" bIns="118853" anchor="t" anchorCtr="0">
            <a:noAutofit/>
          </a:bodyPr>
          <a:lstStyle>
            <a:lvl1pPr marL="594360" marR="0" lvl="0" indent="-1205230" algn="l" rtl="0">
              <a:spcBef>
                <a:spcPts val="2860"/>
              </a:spcBef>
              <a:spcAft>
                <a:spcPts val="0"/>
              </a:spcAft>
              <a:buClr>
                <a:schemeClr val="dk1"/>
              </a:buClr>
              <a:buSzPts val="11000"/>
              <a:buFont typeface="Arial"/>
              <a:buChar char="•"/>
              <a:defRPr sz="14300" b="0" i="0" u="none" strike="noStrike" cap="none">
                <a:solidFill>
                  <a:schemeClr val="dk1"/>
                </a:solidFill>
                <a:latin typeface="Calibri"/>
                <a:ea typeface="Calibri"/>
                <a:cs typeface="Calibri"/>
                <a:sym typeface="Calibri"/>
              </a:defRPr>
            </a:lvl1pPr>
            <a:lvl2pPr marL="1188720" marR="0" lvl="1" indent="-1089660" algn="l" rtl="0">
              <a:spcBef>
                <a:spcPts val="2496"/>
              </a:spcBef>
              <a:spcAft>
                <a:spcPts val="0"/>
              </a:spcAft>
              <a:buClr>
                <a:schemeClr val="dk1"/>
              </a:buClr>
              <a:buSzPts val="9600"/>
              <a:buFont typeface="Arial"/>
              <a:buChar char="–"/>
              <a:defRPr sz="12500" b="0" i="0" u="none" strike="noStrike" cap="none">
                <a:solidFill>
                  <a:schemeClr val="dk1"/>
                </a:solidFill>
                <a:latin typeface="Calibri"/>
                <a:ea typeface="Calibri"/>
                <a:cs typeface="Calibri"/>
                <a:sym typeface="Calibri"/>
              </a:defRPr>
            </a:lvl2pPr>
            <a:lvl3pPr marL="1783080" marR="0" lvl="2" indent="-974090" algn="l" rtl="0">
              <a:spcBef>
                <a:spcPts val="2132"/>
              </a:spcBef>
              <a:spcAft>
                <a:spcPts val="0"/>
              </a:spcAft>
              <a:buClr>
                <a:schemeClr val="dk1"/>
              </a:buClr>
              <a:buSzPts val="8200"/>
              <a:buFont typeface="Arial"/>
              <a:buChar char="•"/>
              <a:defRPr sz="10700" b="0" i="0" u="none" strike="noStrike" cap="none">
                <a:solidFill>
                  <a:schemeClr val="dk1"/>
                </a:solidFill>
                <a:latin typeface="Calibri"/>
                <a:ea typeface="Calibri"/>
                <a:cs typeface="Calibri"/>
                <a:sym typeface="Calibri"/>
              </a:defRPr>
            </a:lvl3pPr>
            <a:lvl4pPr marL="2377440" marR="0" lvl="3"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4pPr>
            <a:lvl5pPr marL="2971800" marR="0" lvl="4"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5pPr>
            <a:lvl6pPr marL="3566160" marR="0" lvl="5"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6pPr>
            <a:lvl7pPr marL="4160520" marR="0" lvl="6"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7pPr>
            <a:lvl8pPr marL="4754880" marR="0" lvl="7"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8pPr>
            <a:lvl9pPr marL="5349240" marR="0" lvl="8" indent="-858520" algn="l" rtl="0">
              <a:spcBef>
                <a:spcPts val="1768"/>
              </a:spcBef>
              <a:spcAft>
                <a:spcPts val="0"/>
              </a:spcAft>
              <a:buClr>
                <a:schemeClr val="dk1"/>
              </a:buClr>
              <a:buSzPts val="6800"/>
              <a:buFont typeface="Arial"/>
              <a:buChar char="•"/>
              <a:defRPr sz="8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1554480" y="37290588"/>
            <a:ext cx="7254240" cy="2142067"/>
          </a:xfrm>
          <a:prstGeom prst="rect">
            <a:avLst/>
          </a:prstGeom>
          <a:noFill/>
          <a:ln>
            <a:noFill/>
          </a:ln>
        </p:spPr>
        <p:txBody>
          <a:bodyPr spcFirstLastPara="1" wrap="square" lIns="118853" tIns="118853" rIns="118853" bIns="118853" anchor="ctr" anchorCtr="0">
            <a:noAutofit/>
          </a:bodyPr>
          <a:lstStyle>
            <a:lvl1pPr marL="0" marR="0" lvl="0" indent="0" algn="l"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10622280" y="37290588"/>
            <a:ext cx="9845040" cy="2142067"/>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SzPts val="1400"/>
              <a:buNone/>
              <a:defRPr sz="5300">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22280880" y="37290588"/>
            <a:ext cx="7254240" cy="2142067"/>
          </a:xfrm>
          <a:prstGeom prst="rect">
            <a:avLst/>
          </a:prstGeom>
          <a:noFill/>
          <a:ln>
            <a:noFill/>
          </a:ln>
        </p:spPr>
        <p:txBody>
          <a:bodyPr spcFirstLastPara="1" wrap="square" lIns="407518" tIns="203743" rIns="407518" bIns="203743" anchor="ctr" anchorCtr="0">
            <a:noAutofit/>
          </a:bodyPr>
          <a:lstStyle>
            <a:lvl1pPr marL="0" marR="0" lvl="0" indent="0" algn="r" rtl="0">
              <a:spcBef>
                <a:spcPts val="0"/>
              </a:spcBef>
              <a:buNone/>
              <a:defRPr sz="5300">
                <a:solidFill>
                  <a:srgbClr val="888888"/>
                </a:solidFill>
                <a:latin typeface="Calibri"/>
                <a:ea typeface="Calibri"/>
                <a:cs typeface="Calibri"/>
                <a:sym typeface="Calibri"/>
              </a:defRPr>
            </a:lvl1pPr>
            <a:lvl2pPr marL="0" marR="0" lvl="1" indent="0" algn="r" rtl="0">
              <a:spcBef>
                <a:spcPts val="0"/>
              </a:spcBef>
              <a:buNone/>
              <a:defRPr sz="5300">
                <a:solidFill>
                  <a:srgbClr val="888888"/>
                </a:solidFill>
                <a:latin typeface="Calibri"/>
                <a:ea typeface="Calibri"/>
                <a:cs typeface="Calibri"/>
                <a:sym typeface="Calibri"/>
              </a:defRPr>
            </a:lvl2pPr>
            <a:lvl3pPr marL="0" marR="0" lvl="2" indent="0" algn="r" rtl="0">
              <a:spcBef>
                <a:spcPts val="0"/>
              </a:spcBef>
              <a:buNone/>
              <a:defRPr sz="5300">
                <a:solidFill>
                  <a:srgbClr val="888888"/>
                </a:solidFill>
                <a:latin typeface="Calibri"/>
                <a:ea typeface="Calibri"/>
                <a:cs typeface="Calibri"/>
                <a:sym typeface="Calibri"/>
              </a:defRPr>
            </a:lvl3pPr>
            <a:lvl4pPr marL="0" marR="0" lvl="3" indent="0" algn="r" rtl="0">
              <a:spcBef>
                <a:spcPts val="0"/>
              </a:spcBef>
              <a:buNone/>
              <a:defRPr sz="5300">
                <a:solidFill>
                  <a:srgbClr val="888888"/>
                </a:solidFill>
                <a:latin typeface="Calibri"/>
                <a:ea typeface="Calibri"/>
                <a:cs typeface="Calibri"/>
                <a:sym typeface="Calibri"/>
              </a:defRPr>
            </a:lvl4pPr>
            <a:lvl5pPr marL="0" marR="0" lvl="4" indent="0" algn="r" rtl="0">
              <a:spcBef>
                <a:spcPts val="0"/>
              </a:spcBef>
              <a:buNone/>
              <a:defRPr sz="5300">
                <a:solidFill>
                  <a:srgbClr val="888888"/>
                </a:solidFill>
                <a:latin typeface="Calibri"/>
                <a:ea typeface="Calibri"/>
                <a:cs typeface="Calibri"/>
                <a:sym typeface="Calibri"/>
              </a:defRPr>
            </a:lvl5pPr>
            <a:lvl6pPr marL="0" marR="0" lvl="5" indent="0" algn="r" rtl="0">
              <a:spcBef>
                <a:spcPts val="0"/>
              </a:spcBef>
              <a:buNone/>
              <a:defRPr sz="5300">
                <a:solidFill>
                  <a:srgbClr val="888888"/>
                </a:solidFill>
                <a:latin typeface="Calibri"/>
                <a:ea typeface="Calibri"/>
                <a:cs typeface="Calibri"/>
                <a:sym typeface="Calibri"/>
              </a:defRPr>
            </a:lvl6pPr>
            <a:lvl7pPr marL="0" marR="0" lvl="6" indent="0" algn="r" rtl="0">
              <a:spcBef>
                <a:spcPts val="0"/>
              </a:spcBef>
              <a:buNone/>
              <a:defRPr sz="5300">
                <a:solidFill>
                  <a:srgbClr val="888888"/>
                </a:solidFill>
                <a:latin typeface="Calibri"/>
                <a:ea typeface="Calibri"/>
                <a:cs typeface="Calibri"/>
                <a:sym typeface="Calibri"/>
              </a:defRPr>
            </a:lvl7pPr>
            <a:lvl8pPr marL="0" marR="0" lvl="7" indent="0" algn="r" rtl="0">
              <a:spcBef>
                <a:spcPts val="0"/>
              </a:spcBef>
              <a:buNone/>
              <a:defRPr sz="5300">
                <a:solidFill>
                  <a:srgbClr val="888888"/>
                </a:solidFill>
                <a:latin typeface="Calibri"/>
                <a:ea typeface="Calibri"/>
                <a:cs typeface="Calibri"/>
                <a:sym typeface="Calibri"/>
              </a:defRPr>
            </a:lvl8pPr>
            <a:lvl9pPr marL="0" marR="0" lvl="8" indent="0" algn="r" rtl="0">
              <a:spcBef>
                <a:spcPts val="0"/>
              </a:spcBef>
              <a:buNone/>
              <a:defRPr sz="5300">
                <a:solidFill>
                  <a:srgbClr val="888888"/>
                </a:solidFill>
                <a:latin typeface="Calibri"/>
                <a:ea typeface="Calibri"/>
                <a:cs typeface="Calibri"/>
                <a:sym typeface="Calibri"/>
              </a:defRPr>
            </a:lvl9pPr>
          </a:lstStyle>
          <a:p>
            <a:fld id="{00000000-1234-1234-1234-123412341234}" type="slidenum">
              <a:rPr lang="uk-UA" smtClean="0"/>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554480" y="1611210"/>
            <a:ext cx="27980640" cy="6705600"/>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Clr>
                <a:schemeClr val="dk1"/>
              </a:buClr>
              <a:buSzPts val="1400"/>
              <a:buFont typeface="Calibri"/>
              <a:buNone/>
              <a:defRPr sz="151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554480" y="9387844"/>
            <a:ext cx="27980640" cy="26552315"/>
          </a:xfrm>
          <a:prstGeom prst="rect">
            <a:avLst/>
          </a:prstGeom>
          <a:noFill/>
          <a:ln>
            <a:noFill/>
          </a:ln>
        </p:spPr>
        <p:txBody>
          <a:bodyPr spcFirstLastPara="1" wrap="square" lIns="118853" tIns="118853" rIns="118853" bIns="118853" anchor="t" anchorCtr="0">
            <a:noAutofit/>
          </a:bodyPr>
          <a:lstStyle>
            <a:lvl1pPr marL="457200" marR="0" lvl="0" indent="-927100" algn="l" rtl="0">
              <a:spcBef>
                <a:spcPts val="2200"/>
              </a:spcBef>
              <a:spcAft>
                <a:spcPts val="0"/>
              </a:spcAft>
              <a:buClr>
                <a:schemeClr val="dk1"/>
              </a:buClr>
              <a:buSzPts val="11000"/>
              <a:buFont typeface="Arial"/>
              <a:buChar char="•"/>
              <a:defRPr sz="11000" b="0" i="0" u="none" strike="noStrike" cap="none">
                <a:solidFill>
                  <a:schemeClr val="dk1"/>
                </a:solidFill>
                <a:latin typeface="Calibri"/>
                <a:ea typeface="Calibri"/>
                <a:cs typeface="Calibri"/>
                <a:sym typeface="Calibri"/>
              </a:defRPr>
            </a:lvl1pPr>
            <a:lvl2pPr marL="914400" marR="0" lvl="1" indent="-838200" algn="l" rtl="0">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2pPr>
            <a:lvl3pPr marL="1371600" marR="0" lvl="2" indent="-749300" algn="l" rtl="0">
              <a:spcBef>
                <a:spcPts val="1640"/>
              </a:spcBef>
              <a:spcAft>
                <a:spcPts val="0"/>
              </a:spcAft>
              <a:buClr>
                <a:schemeClr val="dk1"/>
              </a:buClr>
              <a:buSzPts val="8200"/>
              <a:buFont typeface="Arial"/>
              <a:buChar char="•"/>
              <a:defRPr sz="8200" b="0" i="0" u="none" strike="noStrike" cap="none">
                <a:solidFill>
                  <a:schemeClr val="dk1"/>
                </a:solidFill>
                <a:latin typeface="Calibri"/>
                <a:ea typeface="Calibri"/>
                <a:cs typeface="Calibri"/>
                <a:sym typeface="Calibri"/>
              </a:defRPr>
            </a:lvl3pPr>
            <a:lvl4pPr marL="1828800" marR="0" lvl="3" indent="-660400" algn="l" rtl="0">
              <a:spcBef>
                <a:spcPts val="1360"/>
              </a:spcBef>
              <a:spcAft>
                <a:spcPts val="0"/>
              </a:spcAft>
              <a:buClr>
                <a:schemeClr val="dk1"/>
              </a:buClr>
              <a:buSzPts val="6800"/>
              <a:buFont typeface="Arial"/>
              <a:buChar char="–"/>
              <a:defRPr sz="6800" b="0" i="0" u="none" strike="noStrike" cap="none">
                <a:solidFill>
                  <a:schemeClr val="dk1"/>
                </a:solidFill>
                <a:latin typeface="Calibri"/>
                <a:ea typeface="Calibri"/>
                <a:cs typeface="Calibri"/>
                <a:sym typeface="Calibri"/>
              </a:defRPr>
            </a:lvl4pPr>
            <a:lvl5pPr marL="2286000" marR="0" lvl="4" indent="-660400" algn="l" rtl="0">
              <a:spcBef>
                <a:spcPts val="1360"/>
              </a:spcBef>
              <a:spcAft>
                <a:spcPts val="0"/>
              </a:spcAft>
              <a:buClr>
                <a:schemeClr val="dk1"/>
              </a:buClr>
              <a:buSzPts val="6800"/>
              <a:buFont typeface="Arial"/>
              <a:buChar char="»"/>
              <a:defRPr sz="6800" b="0" i="0" u="none" strike="noStrike" cap="none">
                <a:solidFill>
                  <a:schemeClr val="dk1"/>
                </a:solidFill>
                <a:latin typeface="Calibri"/>
                <a:ea typeface="Calibri"/>
                <a:cs typeface="Calibri"/>
                <a:sym typeface="Calibri"/>
              </a:defRPr>
            </a:lvl5pPr>
            <a:lvl6pPr marL="2743200" marR="0" lvl="5" indent="-660400" algn="l" rtl="0">
              <a:spcBef>
                <a:spcPts val="1360"/>
              </a:spcBef>
              <a:spcAft>
                <a:spcPts val="0"/>
              </a:spcAft>
              <a:buClr>
                <a:schemeClr val="dk1"/>
              </a:buClr>
              <a:buSzPts val="6800"/>
              <a:buFont typeface="Arial"/>
              <a:buChar char="•"/>
              <a:defRPr sz="6800" b="0" i="0" u="none" strike="noStrike" cap="none">
                <a:solidFill>
                  <a:schemeClr val="dk1"/>
                </a:solidFill>
                <a:latin typeface="Calibri"/>
                <a:ea typeface="Calibri"/>
                <a:cs typeface="Calibri"/>
                <a:sym typeface="Calibri"/>
              </a:defRPr>
            </a:lvl6pPr>
            <a:lvl7pPr marL="3200400" marR="0" lvl="6" indent="-660400" algn="l" rtl="0">
              <a:spcBef>
                <a:spcPts val="1360"/>
              </a:spcBef>
              <a:spcAft>
                <a:spcPts val="0"/>
              </a:spcAft>
              <a:buClr>
                <a:schemeClr val="dk1"/>
              </a:buClr>
              <a:buSzPts val="6800"/>
              <a:buFont typeface="Arial"/>
              <a:buChar char="•"/>
              <a:defRPr sz="6800" b="0" i="0" u="none" strike="noStrike" cap="none">
                <a:solidFill>
                  <a:schemeClr val="dk1"/>
                </a:solidFill>
                <a:latin typeface="Calibri"/>
                <a:ea typeface="Calibri"/>
                <a:cs typeface="Calibri"/>
                <a:sym typeface="Calibri"/>
              </a:defRPr>
            </a:lvl7pPr>
            <a:lvl8pPr marL="3657600" marR="0" lvl="7" indent="-660400" algn="l" rtl="0">
              <a:spcBef>
                <a:spcPts val="1360"/>
              </a:spcBef>
              <a:spcAft>
                <a:spcPts val="0"/>
              </a:spcAft>
              <a:buClr>
                <a:schemeClr val="dk1"/>
              </a:buClr>
              <a:buSzPts val="6800"/>
              <a:buFont typeface="Arial"/>
              <a:buChar char="•"/>
              <a:defRPr sz="6800" b="0" i="0" u="none" strike="noStrike" cap="none">
                <a:solidFill>
                  <a:schemeClr val="dk1"/>
                </a:solidFill>
                <a:latin typeface="Calibri"/>
                <a:ea typeface="Calibri"/>
                <a:cs typeface="Calibri"/>
                <a:sym typeface="Calibri"/>
              </a:defRPr>
            </a:lvl8pPr>
            <a:lvl9pPr marL="4114800" marR="0" lvl="8" indent="-660400" algn="l" rtl="0">
              <a:spcBef>
                <a:spcPts val="1360"/>
              </a:spcBef>
              <a:spcAft>
                <a:spcPts val="0"/>
              </a:spcAft>
              <a:buClr>
                <a:schemeClr val="dk1"/>
              </a:buClr>
              <a:buSzPts val="6800"/>
              <a:buFont typeface="Arial"/>
              <a:buChar char="•"/>
              <a:defRPr sz="6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1554480" y="37290588"/>
            <a:ext cx="7254240" cy="2142067"/>
          </a:xfrm>
          <a:prstGeom prst="rect">
            <a:avLst/>
          </a:prstGeom>
          <a:noFill/>
          <a:ln>
            <a:noFill/>
          </a:ln>
        </p:spPr>
        <p:txBody>
          <a:bodyPr spcFirstLastPara="1" wrap="square" lIns="118853" tIns="118853" rIns="118853" bIns="118853" anchor="ctr" anchorCtr="0">
            <a:noAutofit/>
          </a:bodyPr>
          <a:lstStyle>
            <a:lvl1pPr marL="0" marR="0" lvl="0" indent="0" algn="l" rtl="0">
              <a:spcBef>
                <a:spcPts val="0"/>
              </a:spcBef>
              <a:spcAft>
                <a:spcPts val="0"/>
              </a:spcAft>
              <a:buSzPts val="1400"/>
              <a:buNone/>
              <a:defRPr sz="5300" b="0" i="0" u="none" strike="noStrike" cap="none">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10622280" y="37290588"/>
            <a:ext cx="9845040" cy="2142067"/>
          </a:xfrm>
          <a:prstGeom prst="rect">
            <a:avLst/>
          </a:prstGeom>
          <a:noFill/>
          <a:ln>
            <a:noFill/>
          </a:ln>
        </p:spPr>
        <p:txBody>
          <a:bodyPr spcFirstLastPara="1" wrap="square" lIns="118853" tIns="118853" rIns="118853" bIns="118853" anchor="ctr" anchorCtr="0">
            <a:noAutofit/>
          </a:bodyPr>
          <a:lstStyle>
            <a:lvl1pPr marL="0" marR="0" lvl="0" indent="0" algn="ctr" rtl="0">
              <a:spcBef>
                <a:spcPts val="0"/>
              </a:spcBef>
              <a:spcAft>
                <a:spcPts val="0"/>
              </a:spcAft>
              <a:buSzPts val="1400"/>
              <a:buNone/>
              <a:defRPr sz="5300" b="0" i="0" u="none" strike="noStrike" cap="none">
                <a:solidFill>
                  <a:srgbClr val="888888"/>
                </a:solidFill>
                <a:latin typeface="Calibri"/>
                <a:ea typeface="Calibri"/>
                <a:cs typeface="Calibri"/>
                <a:sym typeface="Calibri"/>
              </a:defRPr>
            </a:lvl1pPr>
            <a:lvl2pPr marL="2037705" marR="0" lvl="1" indent="-6973"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2pPr>
            <a:lvl3pPr marL="4075409" marR="0" lvl="2" indent="-1394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3pPr>
            <a:lvl4pPr marL="6113114" marR="0" lvl="3" indent="-441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4pPr>
            <a:lvl5pPr marL="8150818" marR="0" lvl="4" indent="-11387"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5pPr>
            <a:lvl6pPr marL="10188524" marR="0" lvl="5" indent="-1854"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6pPr>
            <a:lvl7pPr marL="12226228" marR="0" lvl="6" indent="-8828"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7pPr>
            <a:lvl8pPr marL="14263933" marR="0" lvl="7" indent="-15802"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8pPr>
            <a:lvl9pPr marL="16301637" marR="0" lvl="8" indent="-6266" algn="l" rtl="0">
              <a:spcBef>
                <a:spcPts val="0"/>
              </a:spcBef>
              <a:spcAft>
                <a:spcPts val="0"/>
              </a:spcAft>
              <a:buSzPts val="1400"/>
              <a:buNone/>
              <a:defRPr sz="81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22280880" y="37290588"/>
            <a:ext cx="7254240" cy="2142067"/>
          </a:xfrm>
          <a:prstGeom prst="rect">
            <a:avLst/>
          </a:prstGeom>
          <a:noFill/>
          <a:ln>
            <a:noFill/>
          </a:ln>
        </p:spPr>
        <p:txBody>
          <a:bodyPr spcFirstLastPara="1" wrap="square" lIns="407518" tIns="203743" rIns="407518" bIns="203743" anchor="ctr" anchorCtr="0">
            <a:noAutofit/>
          </a:bodyPr>
          <a:lstStyle>
            <a:lvl1pPr marL="0" marR="0" lvl="0" indent="0" algn="r" rtl="0">
              <a:spcBef>
                <a:spcPts val="0"/>
              </a:spcBef>
              <a:buNone/>
              <a:defRPr sz="5300" b="0" i="0" u="none" strike="noStrike" cap="none">
                <a:solidFill>
                  <a:srgbClr val="888888"/>
                </a:solidFill>
                <a:latin typeface="Calibri"/>
                <a:ea typeface="Calibri"/>
                <a:cs typeface="Calibri"/>
                <a:sym typeface="Calibri"/>
              </a:defRPr>
            </a:lvl1pPr>
            <a:lvl2pPr marL="0" marR="0" lvl="1" indent="0" algn="r" rtl="0">
              <a:spcBef>
                <a:spcPts val="0"/>
              </a:spcBef>
              <a:buNone/>
              <a:defRPr sz="5300" b="0" i="0" u="none" strike="noStrike" cap="none">
                <a:solidFill>
                  <a:srgbClr val="888888"/>
                </a:solidFill>
                <a:latin typeface="Calibri"/>
                <a:ea typeface="Calibri"/>
                <a:cs typeface="Calibri"/>
                <a:sym typeface="Calibri"/>
              </a:defRPr>
            </a:lvl2pPr>
            <a:lvl3pPr marL="0" marR="0" lvl="2" indent="0" algn="r" rtl="0">
              <a:spcBef>
                <a:spcPts val="0"/>
              </a:spcBef>
              <a:buNone/>
              <a:defRPr sz="5300" b="0" i="0" u="none" strike="noStrike" cap="none">
                <a:solidFill>
                  <a:srgbClr val="888888"/>
                </a:solidFill>
                <a:latin typeface="Calibri"/>
                <a:ea typeface="Calibri"/>
                <a:cs typeface="Calibri"/>
                <a:sym typeface="Calibri"/>
              </a:defRPr>
            </a:lvl3pPr>
            <a:lvl4pPr marL="0" marR="0" lvl="3" indent="0" algn="r" rtl="0">
              <a:spcBef>
                <a:spcPts val="0"/>
              </a:spcBef>
              <a:buNone/>
              <a:defRPr sz="5300" b="0" i="0" u="none" strike="noStrike" cap="none">
                <a:solidFill>
                  <a:srgbClr val="888888"/>
                </a:solidFill>
                <a:latin typeface="Calibri"/>
                <a:ea typeface="Calibri"/>
                <a:cs typeface="Calibri"/>
                <a:sym typeface="Calibri"/>
              </a:defRPr>
            </a:lvl4pPr>
            <a:lvl5pPr marL="0" marR="0" lvl="4" indent="0" algn="r" rtl="0">
              <a:spcBef>
                <a:spcPts val="0"/>
              </a:spcBef>
              <a:buNone/>
              <a:defRPr sz="5300" b="0" i="0" u="none" strike="noStrike" cap="none">
                <a:solidFill>
                  <a:srgbClr val="888888"/>
                </a:solidFill>
                <a:latin typeface="Calibri"/>
                <a:ea typeface="Calibri"/>
                <a:cs typeface="Calibri"/>
                <a:sym typeface="Calibri"/>
              </a:defRPr>
            </a:lvl5pPr>
            <a:lvl6pPr marL="0" marR="0" lvl="5" indent="0" algn="r" rtl="0">
              <a:spcBef>
                <a:spcPts val="0"/>
              </a:spcBef>
              <a:buNone/>
              <a:defRPr sz="5300" b="0" i="0" u="none" strike="noStrike" cap="none">
                <a:solidFill>
                  <a:srgbClr val="888888"/>
                </a:solidFill>
                <a:latin typeface="Calibri"/>
                <a:ea typeface="Calibri"/>
                <a:cs typeface="Calibri"/>
                <a:sym typeface="Calibri"/>
              </a:defRPr>
            </a:lvl6pPr>
            <a:lvl7pPr marL="0" marR="0" lvl="6" indent="0" algn="r" rtl="0">
              <a:spcBef>
                <a:spcPts val="0"/>
              </a:spcBef>
              <a:buNone/>
              <a:defRPr sz="5300" b="0" i="0" u="none" strike="noStrike" cap="none">
                <a:solidFill>
                  <a:srgbClr val="888888"/>
                </a:solidFill>
                <a:latin typeface="Calibri"/>
                <a:ea typeface="Calibri"/>
                <a:cs typeface="Calibri"/>
                <a:sym typeface="Calibri"/>
              </a:defRPr>
            </a:lvl7pPr>
            <a:lvl8pPr marL="0" marR="0" lvl="7" indent="0" algn="r" rtl="0">
              <a:spcBef>
                <a:spcPts val="0"/>
              </a:spcBef>
              <a:buNone/>
              <a:defRPr sz="5300" b="0" i="0" u="none" strike="noStrike" cap="none">
                <a:solidFill>
                  <a:srgbClr val="888888"/>
                </a:solidFill>
                <a:latin typeface="Calibri"/>
                <a:ea typeface="Calibri"/>
                <a:cs typeface="Calibri"/>
                <a:sym typeface="Calibri"/>
              </a:defRPr>
            </a:lvl8pPr>
            <a:lvl9pPr marL="0" marR="0" lvl="8" indent="0" algn="r" rtl="0">
              <a:spcBef>
                <a:spcPts val="0"/>
              </a:spcBef>
              <a:buNone/>
              <a:defRPr sz="5300" b="0" i="0" u="none" strike="noStrike" cap="none">
                <a:solidFill>
                  <a:srgbClr val="888888"/>
                </a:solidFill>
                <a:latin typeface="Calibri"/>
                <a:ea typeface="Calibri"/>
                <a:cs typeface="Calibri"/>
                <a:sym typeface="Calibri"/>
              </a:defRPr>
            </a:lvl9pPr>
          </a:lstStyle>
          <a:p>
            <a:fld id="{00000000-1234-1234-1234-123412341234}" type="slidenum">
              <a:rPr lang="uk-UA" smtClean="0"/>
              <a:pPr/>
              <a:t>‹#›</a:t>
            </a:fld>
            <a:endParaRPr lang="uk-UA"/>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30" Type="http://schemas.openxmlformats.org/officeDocument/2006/relationships/image" Target="../media/image28.png"/><Relationship Id="rId31" Type="http://schemas.openxmlformats.org/officeDocument/2006/relationships/image" Target="../media/image29.png"/><Relationship Id="rId32" Type="http://schemas.openxmlformats.org/officeDocument/2006/relationships/image" Target="../media/image30.png"/><Relationship Id="rId33" Type="http://schemas.openxmlformats.org/officeDocument/2006/relationships/image" Target="../media/image31.png"/><Relationship Id="rId34" Type="http://schemas.openxmlformats.org/officeDocument/2006/relationships/image" Target="../media/image32.png"/><Relationship Id="rId35" Type="http://schemas.openxmlformats.org/officeDocument/2006/relationships/image" Target="../media/image33.png"/><Relationship Id="rId36" Type="http://schemas.openxmlformats.org/officeDocument/2006/relationships/image" Target="../media/image34.png"/><Relationship Id="rId37" Type="http://schemas.openxmlformats.org/officeDocument/2006/relationships/image" Target="../media/image35.jpeg"/><Relationship Id="rId38" Type="http://schemas.openxmlformats.org/officeDocument/2006/relationships/image" Target="../media/image36.jpeg"/><Relationship Id="rId39" Type="http://schemas.openxmlformats.org/officeDocument/2006/relationships/image" Target="../media/image37.png"/><Relationship Id="rId50" Type="http://schemas.openxmlformats.org/officeDocument/2006/relationships/image" Target="../media/image48.png"/><Relationship Id="rId51" Type="http://schemas.openxmlformats.org/officeDocument/2006/relationships/image" Target="../media/image49.png"/><Relationship Id="rId52" Type="http://schemas.openxmlformats.org/officeDocument/2006/relationships/image" Target="../media/image50.png"/><Relationship Id="rId53" Type="http://schemas.openxmlformats.org/officeDocument/2006/relationships/image" Target="../media/image51.png"/><Relationship Id="rId54" Type="http://schemas.openxmlformats.org/officeDocument/2006/relationships/image" Target="../media/image52.jpeg"/><Relationship Id="rId55" Type="http://schemas.openxmlformats.org/officeDocument/2006/relationships/image" Target="../media/image53.png"/><Relationship Id="rId56" Type="http://schemas.openxmlformats.org/officeDocument/2006/relationships/image" Target="../media/image54.png"/><Relationship Id="rId57" Type="http://schemas.openxmlformats.org/officeDocument/2006/relationships/image" Target="../media/image55.png"/><Relationship Id="rId58" Type="http://schemas.openxmlformats.org/officeDocument/2006/relationships/hyperlink" Target="http://fly.bio.indiana.edu/Browse/misc-browse/taggedtnx.php" TargetMode="External"/><Relationship Id="rId59" Type="http://schemas.openxmlformats.org/officeDocument/2006/relationships/image" Target="../media/image56.png"/><Relationship Id="rId70" Type="http://schemas.openxmlformats.org/officeDocument/2006/relationships/image" Target="../media/image67.png"/><Relationship Id="rId71" Type="http://schemas.openxmlformats.org/officeDocument/2006/relationships/image" Target="../media/image68.png"/><Relationship Id="rId72" Type="http://schemas.openxmlformats.org/officeDocument/2006/relationships/image" Target="../media/image69.png"/><Relationship Id="rId73" Type="http://schemas.openxmlformats.org/officeDocument/2006/relationships/image" Target="../media/image70.png"/><Relationship Id="rId74" Type="http://schemas.openxmlformats.org/officeDocument/2006/relationships/image" Target="../media/image71.png"/><Relationship Id="rId75" Type="http://schemas.openxmlformats.org/officeDocument/2006/relationships/image" Target="../media/image72.png"/><Relationship Id="rId76" Type="http://schemas.openxmlformats.org/officeDocument/2006/relationships/image" Target="../media/image73.png"/><Relationship Id="rId77" Type="http://schemas.openxmlformats.org/officeDocument/2006/relationships/image" Target="../media/image74.png"/><Relationship Id="rId78" Type="http://schemas.openxmlformats.org/officeDocument/2006/relationships/image" Target="../media/image75.png"/><Relationship Id="rId79" Type="http://schemas.openxmlformats.org/officeDocument/2006/relationships/image" Target="../media/image76.png"/><Relationship Id="rId20" Type="http://schemas.openxmlformats.org/officeDocument/2006/relationships/image" Target="../media/image18.jpeg"/><Relationship Id="rId21" Type="http://schemas.openxmlformats.org/officeDocument/2006/relationships/image" Target="../media/image19.png"/><Relationship Id="rId22" Type="http://schemas.openxmlformats.org/officeDocument/2006/relationships/image" Target="../media/image20.png"/><Relationship Id="rId23" Type="http://schemas.openxmlformats.org/officeDocument/2006/relationships/image" Target="../media/image21.png"/><Relationship Id="rId24" Type="http://schemas.openxmlformats.org/officeDocument/2006/relationships/image" Target="../media/image22.png"/><Relationship Id="rId25" Type="http://schemas.openxmlformats.org/officeDocument/2006/relationships/image" Target="../media/image23.png"/><Relationship Id="rId26" Type="http://schemas.openxmlformats.org/officeDocument/2006/relationships/image" Target="../media/image24.jpeg"/><Relationship Id="rId27" Type="http://schemas.openxmlformats.org/officeDocument/2006/relationships/image" Target="../media/image25.jpeg"/><Relationship Id="rId28" Type="http://schemas.openxmlformats.org/officeDocument/2006/relationships/image" Target="../media/image26.png"/><Relationship Id="rId29" Type="http://schemas.openxmlformats.org/officeDocument/2006/relationships/image" Target="../media/image27.png"/><Relationship Id="rId40" Type="http://schemas.openxmlformats.org/officeDocument/2006/relationships/image" Target="../media/image38.jpeg"/><Relationship Id="rId41" Type="http://schemas.openxmlformats.org/officeDocument/2006/relationships/image" Target="../media/image39.png"/><Relationship Id="rId42" Type="http://schemas.openxmlformats.org/officeDocument/2006/relationships/image" Target="../media/image40.jpeg"/><Relationship Id="rId43" Type="http://schemas.openxmlformats.org/officeDocument/2006/relationships/image" Target="../media/image41.png"/><Relationship Id="rId44" Type="http://schemas.openxmlformats.org/officeDocument/2006/relationships/image" Target="../media/image42.png"/><Relationship Id="rId45" Type="http://schemas.openxmlformats.org/officeDocument/2006/relationships/image" Target="../media/image43.png"/><Relationship Id="rId46" Type="http://schemas.openxmlformats.org/officeDocument/2006/relationships/image" Target="../media/image44.png"/><Relationship Id="rId47" Type="http://schemas.openxmlformats.org/officeDocument/2006/relationships/image" Target="../media/image45.png"/><Relationship Id="rId48" Type="http://schemas.openxmlformats.org/officeDocument/2006/relationships/image" Target="../media/image46.png"/><Relationship Id="rId49" Type="http://schemas.openxmlformats.org/officeDocument/2006/relationships/image" Target="../media/image47.png"/><Relationship Id="rId60" Type="http://schemas.openxmlformats.org/officeDocument/2006/relationships/image" Target="../media/image57.png"/><Relationship Id="rId61" Type="http://schemas.openxmlformats.org/officeDocument/2006/relationships/image" Target="../media/image58.png"/><Relationship Id="rId62" Type="http://schemas.openxmlformats.org/officeDocument/2006/relationships/image" Target="../media/image59.png"/><Relationship Id="rId63" Type="http://schemas.openxmlformats.org/officeDocument/2006/relationships/image" Target="../media/image60.png"/><Relationship Id="rId64" Type="http://schemas.openxmlformats.org/officeDocument/2006/relationships/image" Target="../media/image61.png"/><Relationship Id="rId65" Type="http://schemas.openxmlformats.org/officeDocument/2006/relationships/image" Target="../media/image62.png"/><Relationship Id="rId66" Type="http://schemas.openxmlformats.org/officeDocument/2006/relationships/image" Target="../media/image63.png"/><Relationship Id="rId67" Type="http://schemas.openxmlformats.org/officeDocument/2006/relationships/image" Target="../media/image64.png"/><Relationship Id="rId68" Type="http://schemas.openxmlformats.org/officeDocument/2006/relationships/image" Target="../media/image65.png"/><Relationship Id="rId69" Type="http://schemas.openxmlformats.org/officeDocument/2006/relationships/image" Target="../media/image66.png"/><Relationship Id="rId80" Type="http://schemas.openxmlformats.org/officeDocument/2006/relationships/image" Target="../media/image77.png"/><Relationship Id="rId81" Type="http://schemas.openxmlformats.org/officeDocument/2006/relationships/image" Target="../media/image78.png"/><Relationship Id="rId82" Type="http://schemas.openxmlformats.org/officeDocument/2006/relationships/image" Target="../media/image79.png"/><Relationship Id="rId83" Type="http://schemas.openxmlformats.org/officeDocument/2006/relationships/image" Target="../media/image80.png"/><Relationship Id="rId84" Type="http://schemas.openxmlformats.org/officeDocument/2006/relationships/image" Target="../media/image81.emf"/><Relationship Id="rId85" Type="http://schemas.openxmlformats.org/officeDocument/2006/relationships/chart" Target="../charts/chart1.xml"/><Relationship Id="rId86"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646" name="Google Shape;89;p13"/>
          <p:cNvSpPr/>
          <p:nvPr/>
        </p:nvSpPr>
        <p:spPr>
          <a:xfrm>
            <a:off x="479291" y="237607"/>
            <a:ext cx="30026088" cy="4990897"/>
          </a:xfrm>
          <a:prstGeom prst="roundRect">
            <a:avLst>
              <a:gd name="adj" fmla="val 16667"/>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18853" tIns="59410" rIns="118853" bIns="59410" anchor="ctr" anchorCtr="0">
            <a:noAutofit/>
          </a:bodyPr>
          <a:lstStyle/>
          <a:p>
            <a:pPr algn="ctr"/>
            <a:r>
              <a:rPr lang="en-US" sz="8100" dirty="0" smtClean="0">
                <a:solidFill>
                  <a:schemeClr val="lt1"/>
                </a:solidFill>
                <a:latin typeface="Calibri"/>
                <a:ea typeface="Calibri"/>
                <a:cs typeface="Calibri"/>
                <a:sym typeface="Calibri"/>
              </a:rPr>
              <a:t>Placeholder for log2 fold</a:t>
            </a:r>
            <a:endParaRPr sz="8100" dirty="0">
              <a:solidFill>
                <a:schemeClr val="lt1"/>
              </a:solidFill>
              <a:latin typeface="Calibri"/>
              <a:ea typeface="Calibri"/>
              <a:cs typeface="Calibri"/>
              <a:sym typeface="Calibri"/>
            </a:endParaRPr>
          </a:p>
        </p:txBody>
      </p:sp>
      <p:sp>
        <p:nvSpPr>
          <p:cNvPr id="647" name="Google Shape;89;p13"/>
          <p:cNvSpPr/>
          <p:nvPr/>
        </p:nvSpPr>
        <p:spPr>
          <a:xfrm>
            <a:off x="468075" y="5541500"/>
            <a:ext cx="30008591" cy="5979229"/>
          </a:xfrm>
          <a:prstGeom prst="roundRect">
            <a:avLst>
              <a:gd name="adj" fmla="val 16667"/>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18853" tIns="59410" rIns="118853" bIns="59410" anchor="ctr" anchorCtr="0">
            <a:noAutofit/>
          </a:bodyPr>
          <a:lstStyle/>
          <a:p>
            <a:pPr algn="ctr"/>
            <a:r>
              <a:rPr lang="en-US" sz="8100" dirty="0" smtClean="0">
                <a:solidFill>
                  <a:schemeClr val="lt1"/>
                </a:solidFill>
                <a:latin typeface="Calibri"/>
                <a:ea typeface="Calibri"/>
                <a:cs typeface="Calibri"/>
                <a:sym typeface="Calibri"/>
              </a:rPr>
              <a:t>Placeholder for log2 fold</a:t>
            </a:r>
            <a:endParaRPr sz="8100" dirty="0">
              <a:solidFill>
                <a:schemeClr val="lt1"/>
              </a:solidFill>
              <a:latin typeface="Calibri"/>
              <a:ea typeface="Calibri"/>
              <a:cs typeface="Calibri"/>
              <a:sym typeface="Calibri"/>
            </a:endParaRPr>
          </a:p>
        </p:txBody>
      </p:sp>
      <p:sp>
        <p:nvSpPr>
          <p:cNvPr id="396" name="Google Shape;89;p13"/>
          <p:cNvSpPr/>
          <p:nvPr/>
        </p:nvSpPr>
        <p:spPr>
          <a:xfrm>
            <a:off x="20843930" y="11878624"/>
            <a:ext cx="10054938" cy="28111569"/>
          </a:xfrm>
          <a:prstGeom prst="roundRect">
            <a:avLst>
              <a:gd name="adj" fmla="val 16667"/>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18853" tIns="59410" rIns="118853" bIns="59410" anchor="ctr" anchorCtr="0">
            <a:noAutofit/>
          </a:bodyPr>
          <a:lstStyle/>
          <a:p>
            <a:pPr algn="ctr"/>
            <a:endParaRPr sz="8100">
              <a:solidFill>
                <a:schemeClr val="lt1"/>
              </a:solidFill>
              <a:latin typeface="Calibri"/>
              <a:ea typeface="Calibri"/>
              <a:cs typeface="Calibri"/>
              <a:sym typeface="Calibri"/>
            </a:endParaRPr>
          </a:p>
        </p:txBody>
      </p:sp>
      <p:pic>
        <p:nvPicPr>
          <p:cNvPr id="103" name="Picture 102"/>
          <p:cNvPicPr>
            <a:picLocks noChangeAspect="1"/>
          </p:cNvPicPr>
          <p:nvPr/>
        </p:nvPicPr>
        <p:blipFill>
          <a:blip r:embed="rId4"/>
          <a:stretch>
            <a:fillRect/>
          </a:stretch>
        </p:blipFill>
        <p:spPr>
          <a:xfrm>
            <a:off x="21273676" y="21808180"/>
            <a:ext cx="9251492" cy="1649021"/>
          </a:xfrm>
          <a:prstGeom prst="rect">
            <a:avLst/>
          </a:prstGeom>
        </p:spPr>
      </p:pic>
      <p:sp>
        <p:nvSpPr>
          <p:cNvPr id="395" name="Google Shape;89;p13"/>
          <p:cNvSpPr/>
          <p:nvPr/>
        </p:nvSpPr>
        <p:spPr>
          <a:xfrm>
            <a:off x="10547286" y="11809921"/>
            <a:ext cx="10054938" cy="28111568"/>
          </a:xfrm>
          <a:prstGeom prst="roundRect">
            <a:avLst>
              <a:gd name="adj" fmla="val 16667"/>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18853" tIns="59410" rIns="118853" bIns="59410" anchor="ctr" anchorCtr="0">
            <a:noAutofit/>
          </a:bodyPr>
          <a:lstStyle/>
          <a:p>
            <a:pPr algn="ctr"/>
            <a:r>
              <a:rPr lang="en-US" sz="8100" dirty="0" smtClean="0">
                <a:solidFill>
                  <a:schemeClr val="lt1"/>
                </a:solidFill>
                <a:latin typeface="Calibri"/>
                <a:ea typeface="Calibri"/>
                <a:cs typeface="Calibri"/>
                <a:sym typeface="Calibri"/>
              </a:rPr>
              <a:t>Placeholder for log2 fold</a:t>
            </a:r>
            <a:endParaRPr sz="8100" dirty="0">
              <a:solidFill>
                <a:schemeClr val="lt1"/>
              </a:solidFill>
              <a:latin typeface="Calibri"/>
              <a:ea typeface="Calibri"/>
              <a:cs typeface="Calibri"/>
              <a:sym typeface="Calibri"/>
            </a:endParaRPr>
          </a:p>
        </p:txBody>
      </p:sp>
      <p:sp>
        <p:nvSpPr>
          <p:cNvPr id="740" name="Google Shape;89;p13"/>
          <p:cNvSpPr/>
          <p:nvPr/>
        </p:nvSpPr>
        <p:spPr>
          <a:xfrm>
            <a:off x="278760" y="11820900"/>
            <a:ext cx="10054938" cy="28073085"/>
          </a:xfrm>
          <a:prstGeom prst="roundRect">
            <a:avLst>
              <a:gd name="adj" fmla="val 16667"/>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18853" tIns="59410" rIns="118853" bIns="59410" anchor="ctr" anchorCtr="0">
            <a:noAutofit/>
          </a:bodyPr>
          <a:lstStyle/>
          <a:p>
            <a:pPr algn="ctr"/>
            <a:endParaRPr sz="8100">
              <a:solidFill>
                <a:schemeClr val="lt1"/>
              </a:solidFill>
              <a:latin typeface="Calibri"/>
              <a:ea typeface="Calibri"/>
              <a:cs typeface="Calibri"/>
              <a:sym typeface="Calibri"/>
            </a:endParaRPr>
          </a:p>
        </p:txBody>
      </p:sp>
      <p:sp>
        <p:nvSpPr>
          <p:cNvPr id="92" name="Google Shape;92;p13"/>
          <p:cNvSpPr txBox="1">
            <a:spLocks noGrp="1"/>
          </p:cNvSpPr>
          <p:nvPr>
            <p:ph type="ctrTitle"/>
          </p:nvPr>
        </p:nvSpPr>
        <p:spPr>
          <a:xfrm>
            <a:off x="5002597" y="237607"/>
            <a:ext cx="24013350" cy="2830667"/>
          </a:xfrm>
          <a:prstGeom prst="rect">
            <a:avLst/>
          </a:prstGeom>
          <a:noFill/>
          <a:ln>
            <a:noFill/>
          </a:ln>
        </p:spPr>
        <p:txBody>
          <a:bodyPr spcFirstLastPara="1" wrap="square" lIns="407518" tIns="203743" rIns="407518" bIns="203743" anchor="ctr" anchorCtr="0">
            <a:noAutofit/>
          </a:bodyPr>
          <a:lstStyle/>
          <a:p>
            <a:pPr>
              <a:buClr>
                <a:srgbClr val="1F497D"/>
              </a:buClr>
            </a:pPr>
            <a:r>
              <a:rPr lang="en-US" sz="6200" b="1" dirty="0">
                <a:latin typeface="Arial"/>
                <a:ea typeface="Arial"/>
                <a:cs typeface="Arial"/>
                <a:sym typeface="Arial"/>
              </a:rPr>
              <a:t>Model organism Encyclopedia of Regulatory Networks (</a:t>
            </a:r>
            <a:r>
              <a:rPr lang="en-US" sz="6200" b="1" dirty="0" err="1">
                <a:latin typeface="Arial"/>
                <a:ea typeface="Arial"/>
                <a:cs typeface="Arial"/>
                <a:sym typeface="Arial"/>
              </a:rPr>
              <a:t>modERN</a:t>
            </a:r>
            <a:r>
              <a:rPr lang="en-US" sz="6200" b="1" dirty="0">
                <a:latin typeface="Arial"/>
                <a:ea typeface="Arial"/>
                <a:cs typeface="Arial"/>
                <a:sym typeface="Arial"/>
              </a:rPr>
              <a:t>) validation using </a:t>
            </a:r>
            <a:r>
              <a:rPr lang="en-US" sz="6200" b="1" i="1" dirty="0">
                <a:latin typeface="Arial"/>
                <a:ea typeface="Arial"/>
                <a:cs typeface="Arial"/>
                <a:sym typeface="Arial"/>
              </a:rPr>
              <a:t>Drosophila </a:t>
            </a:r>
            <a:r>
              <a:rPr lang="en-US" sz="6200" b="1" dirty="0">
                <a:latin typeface="Arial"/>
                <a:ea typeface="Arial"/>
                <a:cs typeface="Arial"/>
                <a:sym typeface="Arial"/>
              </a:rPr>
              <a:t>Transcription Factor </a:t>
            </a:r>
            <a:r>
              <a:rPr lang="en-US" sz="6200" b="1" dirty="0" err="1">
                <a:latin typeface="Arial"/>
                <a:ea typeface="Arial"/>
                <a:cs typeface="Arial"/>
                <a:sym typeface="Arial"/>
              </a:rPr>
              <a:t>RNAi</a:t>
            </a:r>
            <a:r>
              <a:rPr lang="en-US" sz="6200" b="1" dirty="0">
                <a:latin typeface="Arial"/>
                <a:ea typeface="Arial"/>
                <a:cs typeface="Arial"/>
                <a:sym typeface="Arial"/>
              </a:rPr>
              <a:t> and RNA-</a:t>
            </a:r>
            <a:r>
              <a:rPr lang="en-US" sz="6200" b="1" dirty="0" err="1">
                <a:latin typeface="Arial"/>
                <a:ea typeface="Arial"/>
                <a:cs typeface="Arial"/>
                <a:sym typeface="Arial"/>
              </a:rPr>
              <a:t>seq</a:t>
            </a:r>
            <a:endParaRPr sz="6200" b="1" dirty="0">
              <a:solidFill>
                <a:srgbClr val="1F497D"/>
              </a:solidFill>
            </a:endParaRPr>
          </a:p>
        </p:txBody>
      </p:sp>
      <p:sp>
        <p:nvSpPr>
          <p:cNvPr id="93" name="Google Shape;93;p13"/>
          <p:cNvSpPr txBox="1">
            <a:spLocks noGrp="1"/>
          </p:cNvSpPr>
          <p:nvPr>
            <p:ph type="subTitle" idx="1"/>
          </p:nvPr>
        </p:nvSpPr>
        <p:spPr>
          <a:xfrm>
            <a:off x="6019732" y="3854163"/>
            <a:ext cx="24359502" cy="1609345"/>
          </a:xfrm>
          <a:prstGeom prst="rect">
            <a:avLst/>
          </a:prstGeom>
          <a:noFill/>
          <a:ln>
            <a:noFill/>
          </a:ln>
        </p:spPr>
        <p:txBody>
          <a:bodyPr spcFirstLastPara="1" wrap="square" lIns="407518" tIns="203743" rIns="407518" bIns="203743" anchor="ctr" anchorCtr="0">
            <a:noAutofit/>
          </a:bodyPr>
          <a:lstStyle/>
          <a:p>
            <a:pPr algn="l">
              <a:lnSpc>
                <a:spcPct val="115000"/>
              </a:lnSpc>
              <a:spcBef>
                <a:spcPts val="0"/>
              </a:spcBef>
              <a:buClr>
                <a:schemeClr val="dk1"/>
              </a:buClr>
              <a:buSzPts val="1100"/>
            </a:pPr>
            <a:r>
              <a:rPr lang="en-US" sz="3900" dirty="0">
                <a:solidFill>
                  <a:schemeClr val="dk1"/>
                </a:solidFill>
                <a:latin typeface="Arial"/>
                <a:ea typeface="Arial"/>
                <a:cs typeface="Arial"/>
                <a:sym typeface="Arial"/>
              </a:rPr>
              <a:t>William W Fisher</a:t>
            </a:r>
            <a:r>
              <a:rPr lang="en-US" sz="3900" baseline="30000" dirty="0">
                <a:solidFill>
                  <a:schemeClr val="dk1"/>
                </a:solidFill>
                <a:latin typeface="Arial"/>
                <a:ea typeface="Arial"/>
                <a:cs typeface="Arial"/>
                <a:sym typeface="Arial"/>
              </a:rPr>
              <a:t>1</a:t>
            </a:r>
            <a:r>
              <a:rPr lang="en-US" sz="3900" dirty="0">
                <a:solidFill>
                  <a:schemeClr val="dk1"/>
                </a:solidFill>
                <a:latin typeface="Arial"/>
                <a:ea typeface="Arial"/>
                <a:cs typeface="Arial"/>
                <a:sym typeface="Arial"/>
              </a:rPr>
              <a:t>, Ann S Hammonds</a:t>
            </a:r>
            <a:r>
              <a:rPr lang="en-US" sz="3900" baseline="30000" dirty="0">
                <a:solidFill>
                  <a:schemeClr val="dk1"/>
                </a:solidFill>
                <a:latin typeface="Arial"/>
                <a:ea typeface="Arial"/>
                <a:cs typeface="Arial"/>
                <a:sym typeface="Arial"/>
              </a:rPr>
              <a:t>1</a:t>
            </a:r>
            <a:r>
              <a:rPr lang="en-US" sz="3900" dirty="0">
                <a:solidFill>
                  <a:schemeClr val="dk1"/>
                </a:solidFill>
                <a:latin typeface="Arial"/>
                <a:ea typeface="Arial"/>
                <a:cs typeface="Arial"/>
                <a:sym typeface="Arial"/>
              </a:rPr>
              <a:t>, Richard Weiszmann</a:t>
            </a:r>
            <a:r>
              <a:rPr lang="en-US" sz="3900" baseline="30000" dirty="0">
                <a:solidFill>
                  <a:schemeClr val="dk1"/>
                </a:solidFill>
                <a:latin typeface="Arial"/>
                <a:ea typeface="Arial"/>
                <a:cs typeface="Arial"/>
                <a:sym typeface="Arial"/>
              </a:rPr>
              <a:t>1</a:t>
            </a:r>
            <a:r>
              <a:rPr lang="en-US" sz="3900" dirty="0">
                <a:solidFill>
                  <a:schemeClr val="dk1"/>
                </a:solidFill>
                <a:latin typeface="Arial"/>
                <a:ea typeface="Arial"/>
                <a:cs typeface="Arial"/>
                <a:sym typeface="Arial"/>
              </a:rPr>
              <a:t>, Ben Booth</a:t>
            </a:r>
            <a:r>
              <a:rPr lang="en-US" sz="3900" baseline="30000" dirty="0">
                <a:solidFill>
                  <a:schemeClr val="dk1"/>
                </a:solidFill>
                <a:latin typeface="Arial"/>
                <a:ea typeface="Arial"/>
                <a:cs typeface="Arial"/>
                <a:sym typeface="Arial"/>
              </a:rPr>
              <a:t>1</a:t>
            </a:r>
            <a:r>
              <a:rPr lang="en-US" sz="3900" dirty="0">
                <a:solidFill>
                  <a:schemeClr val="dk1"/>
                </a:solidFill>
                <a:latin typeface="Arial"/>
                <a:ea typeface="Arial"/>
                <a:cs typeface="Arial"/>
                <a:sym typeface="Arial"/>
              </a:rPr>
              <a:t>, Alec </a:t>
            </a:r>
            <a:r>
              <a:rPr lang="en-US" sz="3900" dirty="0" smtClean="0">
                <a:solidFill>
                  <a:schemeClr val="dk1"/>
                </a:solidFill>
                <a:latin typeface="Arial"/>
                <a:ea typeface="Arial"/>
                <a:cs typeface="Arial"/>
                <a:sym typeface="Arial"/>
              </a:rPr>
              <a:t>Victorsen</a:t>
            </a:r>
            <a:r>
              <a:rPr lang="en-US" sz="3900" baseline="30000" dirty="0" smtClean="0">
                <a:solidFill>
                  <a:schemeClr val="dk1"/>
                </a:solidFill>
                <a:latin typeface="Arial"/>
                <a:ea typeface="Arial"/>
                <a:cs typeface="Arial"/>
                <a:sym typeface="Arial"/>
              </a:rPr>
              <a:t>3</a:t>
            </a:r>
            <a:r>
              <a:rPr lang="en-US" sz="3900" dirty="0" smtClean="0">
                <a:solidFill>
                  <a:schemeClr val="dk1"/>
                </a:solidFill>
                <a:latin typeface="Arial"/>
                <a:ea typeface="Arial"/>
                <a:cs typeface="Arial"/>
                <a:sym typeface="Arial"/>
              </a:rPr>
              <a:t>, </a:t>
            </a:r>
            <a:r>
              <a:rPr lang="en-US" sz="3900" dirty="0" err="1">
                <a:solidFill>
                  <a:schemeClr val="dk1"/>
                </a:solidFill>
                <a:latin typeface="Arial"/>
                <a:ea typeface="Arial"/>
                <a:cs typeface="Arial"/>
                <a:sym typeface="Arial"/>
              </a:rPr>
              <a:t>Jaeda</a:t>
            </a:r>
            <a:r>
              <a:rPr lang="en-US" sz="3900" dirty="0">
                <a:solidFill>
                  <a:schemeClr val="dk1"/>
                </a:solidFill>
                <a:latin typeface="Arial"/>
                <a:ea typeface="Arial"/>
                <a:cs typeface="Arial"/>
                <a:sym typeface="Arial"/>
              </a:rPr>
              <a:t> </a:t>
            </a:r>
            <a:r>
              <a:rPr lang="en-US" sz="3900" dirty="0" smtClean="0">
                <a:solidFill>
                  <a:schemeClr val="dk1"/>
                </a:solidFill>
                <a:latin typeface="Arial"/>
                <a:ea typeface="Arial"/>
                <a:cs typeface="Arial"/>
                <a:sym typeface="Arial"/>
              </a:rPr>
              <a:t>Patton</a:t>
            </a:r>
            <a:r>
              <a:rPr lang="en-US" sz="3900" baseline="30000" dirty="0">
                <a:solidFill>
                  <a:schemeClr val="dk1"/>
                </a:solidFill>
                <a:latin typeface="Arial"/>
                <a:ea typeface="Arial"/>
                <a:cs typeface="Arial"/>
                <a:sym typeface="Arial"/>
              </a:rPr>
              <a:t>2</a:t>
            </a:r>
            <a:r>
              <a:rPr lang="en-US" sz="3900" dirty="0" smtClean="0">
                <a:solidFill>
                  <a:schemeClr val="dk1"/>
                </a:solidFill>
                <a:latin typeface="Arial"/>
                <a:ea typeface="Arial"/>
                <a:cs typeface="Arial"/>
                <a:sym typeface="Arial"/>
              </a:rPr>
              <a:t>, </a:t>
            </a:r>
          </a:p>
          <a:p>
            <a:pPr algn="l">
              <a:lnSpc>
                <a:spcPct val="115000"/>
              </a:lnSpc>
              <a:spcBef>
                <a:spcPts val="0"/>
              </a:spcBef>
              <a:buClr>
                <a:schemeClr val="dk1"/>
              </a:buClr>
              <a:buSzPts val="1100"/>
            </a:pPr>
            <a:r>
              <a:rPr lang="en-US" sz="3900" dirty="0" smtClean="0">
                <a:solidFill>
                  <a:schemeClr val="dk1"/>
                </a:solidFill>
                <a:latin typeface="Arial"/>
                <a:ea typeface="Arial"/>
                <a:cs typeface="Arial"/>
                <a:sym typeface="Arial"/>
              </a:rPr>
              <a:t>Connor Kubo</a:t>
            </a:r>
            <a:r>
              <a:rPr lang="en-US" sz="3900" baseline="30000" dirty="0" smtClean="0">
                <a:solidFill>
                  <a:schemeClr val="dk1"/>
                </a:solidFill>
                <a:latin typeface="Arial"/>
                <a:ea typeface="Arial"/>
                <a:cs typeface="Arial"/>
                <a:sym typeface="Arial"/>
              </a:rPr>
              <a:t>2</a:t>
            </a:r>
            <a:r>
              <a:rPr lang="en-US" sz="3900" dirty="0" smtClean="0">
                <a:solidFill>
                  <a:schemeClr val="dk1"/>
                </a:solidFill>
                <a:latin typeface="Arial"/>
                <a:ea typeface="Arial"/>
                <a:cs typeface="Arial"/>
                <a:sym typeface="Arial"/>
              </a:rPr>
              <a:t>, Mark </a:t>
            </a:r>
            <a:r>
              <a:rPr lang="en-US" sz="3900" dirty="0">
                <a:solidFill>
                  <a:schemeClr val="dk1"/>
                </a:solidFill>
                <a:latin typeface="Arial"/>
                <a:ea typeface="Arial"/>
                <a:cs typeface="Arial"/>
                <a:sym typeface="Arial"/>
              </a:rPr>
              <a:t>Gerstein</a:t>
            </a:r>
            <a:r>
              <a:rPr lang="en-US" sz="3900" baseline="30000" dirty="0">
                <a:solidFill>
                  <a:schemeClr val="dk1"/>
                </a:solidFill>
                <a:latin typeface="Arial"/>
                <a:ea typeface="Arial"/>
                <a:cs typeface="Arial"/>
                <a:sym typeface="Arial"/>
              </a:rPr>
              <a:t>4</a:t>
            </a:r>
            <a:r>
              <a:rPr lang="en-US" sz="3900" dirty="0">
                <a:solidFill>
                  <a:schemeClr val="dk1"/>
                </a:solidFill>
                <a:latin typeface="Arial"/>
                <a:ea typeface="Arial"/>
                <a:cs typeface="Arial"/>
                <a:sym typeface="Arial"/>
              </a:rPr>
              <a:t>, Kevin </a:t>
            </a:r>
            <a:r>
              <a:rPr lang="en-US" sz="3900" dirty="0" smtClean="0">
                <a:solidFill>
                  <a:schemeClr val="dk1"/>
                </a:solidFill>
                <a:latin typeface="Arial"/>
                <a:ea typeface="Arial"/>
                <a:cs typeface="Arial"/>
                <a:sym typeface="Arial"/>
              </a:rPr>
              <a:t>White</a:t>
            </a:r>
            <a:r>
              <a:rPr lang="en-US" sz="3900" baseline="30000" dirty="0" smtClean="0">
                <a:solidFill>
                  <a:schemeClr val="dk1"/>
                </a:solidFill>
                <a:latin typeface="Arial"/>
                <a:ea typeface="Arial"/>
                <a:cs typeface="Arial"/>
                <a:sym typeface="Arial"/>
              </a:rPr>
              <a:t>3</a:t>
            </a:r>
            <a:r>
              <a:rPr lang="en-US" sz="3900" dirty="0" smtClean="0">
                <a:solidFill>
                  <a:schemeClr val="dk1"/>
                </a:solidFill>
                <a:latin typeface="Arial"/>
                <a:ea typeface="Arial"/>
                <a:cs typeface="Arial"/>
                <a:sym typeface="Arial"/>
              </a:rPr>
              <a:t>, </a:t>
            </a:r>
            <a:r>
              <a:rPr lang="en-US" sz="3900" dirty="0">
                <a:solidFill>
                  <a:schemeClr val="dk1"/>
                </a:solidFill>
                <a:latin typeface="Arial"/>
                <a:ea typeface="Arial"/>
                <a:cs typeface="Arial"/>
                <a:sym typeface="Arial"/>
              </a:rPr>
              <a:t>Valerie Reinke</a:t>
            </a:r>
            <a:r>
              <a:rPr lang="en-US" sz="3900" baseline="30000" dirty="0">
                <a:solidFill>
                  <a:schemeClr val="dk1"/>
                </a:solidFill>
                <a:latin typeface="Arial"/>
                <a:ea typeface="Arial"/>
                <a:cs typeface="Arial"/>
                <a:sym typeface="Arial"/>
              </a:rPr>
              <a:t>4</a:t>
            </a:r>
            <a:r>
              <a:rPr lang="en-US" sz="3900" dirty="0">
                <a:solidFill>
                  <a:schemeClr val="dk1"/>
                </a:solidFill>
                <a:latin typeface="Arial"/>
                <a:ea typeface="Arial"/>
                <a:cs typeface="Arial"/>
                <a:sym typeface="Arial"/>
              </a:rPr>
              <a:t>, and Bob </a:t>
            </a:r>
            <a:r>
              <a:rPr lang="en-US" sz="3900" dirty="0" smtClean="0">
                <a:solidFill>
                  <a:schemeClr val="dk1"/>
                </a:solidFill>
                <a:latin typeface="Arial"/>
                <a:ea typeface="Arial"/>
                <a:cs typeface="Arial"/>
                <a:sym typeface="Arial"/>
              </a:rPr>
              <a:t>Waterston</a:t>
            </a:r>
            <a:r>
              <a:rPr lang="en-US" sz="3900" baseline="30000" dirty="0" smtClean="0">
                <a:solidFill>
                  <a:schemeClr val="dk1"/>
                </a:solidFill>
                <a:latin typeface="Arial"/>
                <a:ea typeface="Arial"/>
                <a:cs typeface="Arial"/>
                <a:sym typeface="Arial"/>
              </a:rPr>
              <a:t>2 </a:t>
            </a:r>
            <a:r>
              <a:rPr lang="en-US" sz="3900" dirty="0" smtClean="0">
                <a:solidFill>
                  <a:schemeClr val="dk1"/>
                </a:solidFill>
                <a:latin typeface="Arial"/>
                <a:ea typeface="Arial"/>
                <a:cs typeface="Arial"/>
                <a:sym typeface="Arial"/>
              </a:rPr>
              <a:t>and </a:t>
            </a:r>
            <a:r>
              <a:rPr lang="en-US" sz="3900" dirty="0">
                <a:solidFill>
                  <a:schemeClr val="dk1"/>
                </a:solidFill>
                <a:latin typeface="Arial"/>
                <a:ea typeface="Arial"/>
                <a:cs typeface="Arial"/>
                <a:sym typeface="Arial"/>
              </a:rPr>
              <a:t>Susan Celniker</a:t>
            </a:r>
            <a:r>
              <a:rPr lang="en-US" sz="3900" baseline="30000" dirty="0">
                <a:solidFill>
                  <a:schemeClr val="dk1"/>
                </a:solidFill>
                <a:latin typeface="Arial"/>
                <a:ea typeface="Arial"/>
                <a:cs typeface="Arial"/>
                <a:sym typeface="Arial"/>
              </a:rPr>
              <a:t>1</a:t>
            </a:r>
            <a:endParaRPr sz="3100" dirty="0">
              <a:solidFill>
                <a:schemeClr val="dk1"/>
              </a:solidFill>
              <a:latin typeface="Arial"/>
              <a:ea typeface="Arial"/>
              <a:cs typeface="Arial"/>
              <a:sym typeface="Arial"/>
            </a:endParaRPr>
          </a:p>
          <a:p>
            <a:pPr algn="l">
              <a:lnSpc>
                <a:spcPct val="115000"/>
              </a:lnSpc>
              <a:spcBef>
                <a:spcPts val="0"/>
              </a:spcBef>
              <a:buClr>
                <a:schemeClr val="dk1"/>
              </a:buClr>
              <a:buSzPts val="1100"/>
            </a:pPr>
            <a:r>
              <a:rPr lang="en-US" sz="3100" dirty="0" smtClean="0">
                <a:solidFill>
                  <a:srgbClr val="222222"/>
                </a:solidFill>
                <a:highlight>
                  <a:srgbClr val="FFFFFF"/>
                </a:highlight>
                <a:latin typeface="Arial"/>
                <a:ea typeface="Arial"/>
                <a:cs typeface="Arial"/>
                <a:sym typeface="Arial"/>
              </a:rPr>
              <a:t>     1 </a:t>
            </a:r>
            <a:r>
              <a:rPr lang="en-US" sz="3100" dirty="0">
                <a:solidFill>
                  <a:srgbClr val="222222"/>
                </a:solidFill>
                <a:highlight>
                  <a:srgbClr val="FFFFFF"/>
                </a:highlight>
                <a:latin typeface="Arial"/>
                <a:ea typeface="Arial"/>
                <a:cs typeface="Arial"/>
                <a:sym typeface="Arial"/>
              </a:rPr>
              <a:t>- Lawrence Berkeley National Laboratory, </a:t>
            </a:r>
            <a:r>
              <a:rPr lang="en-US" sz="3100" dirty="0" smtClean="0">
                <a:solidFill>
                  <a:srgbClr val="222222"/>
                </a:solidFill>
                <a:highlight>
                  <a:srgbClr val="FFFFFF"/>
                </a:highlight>
                <a:latin typeface="Arial"/>
                <a:ea typeface="Arial"/>
                <a:cs typeface="Arial"/>
                <a:sym typeface="Arial"/>
              </a:rPr>
              <a:t>2 </a:t>
            </a:r>
            <a:r>
              <a:rPr lang="en-US" sz="3100" dirty="0">
                <a:solidFill>
                  <a:srgbClr val="222222"/>
                </a:solidFill>
                <a:highlight>
                  <a:srgbClr val="FFFFFF"/>
                </a:highlight>
                <a:latin typeface="Arial"/>
                <a:ea typeface="Arial"/>
                <a:cs typeface="Arial"/>
                <a:sym typeface="Arial"/>
              </a:rPr>
              <a:t>- University of Washington, 3 </a:t>
            </a:r>
            <a:r>
              <a:rPr lang="en-US" sz="3100" dirty="0" smtClean="0">
                <a:solidFill>
                  <a:srgbClr val="222222"/>
                </a:solidFill>
                <a:highlight>
                  <a:srgbClr val="FFFFFF"/>
                </a:highlight>
                <a:latin typeface="Arial"/>
                <a:ea typeface="Arial"/>
                <a:cs typeface="Arial"/>
                <a:sym typeface="Arial"/>
              </a:rPr>
              <a:t>- </a:t>
            </a:r>
            <a:r>
              <a:rPr lang="en-US" sz="3100" dirty="0">
                <a:solidFill>
                  <a:srgbClr val="222222"/>
                </a:solidFill>
                <a:highlight>
                  <a:srgbClr val="FFFFFF"/>
                </a:highlight>
                <a:latin typeface="Arial"/>
                <a:ea typeface="Arial"/>
                <a:cs typeface="Arial"/>
                <a:sym typeface="Arial"/>
              </a:rPr>
              <a:t>Northwestern University, 4 -</a:t>
            </a:r>
            <a:r>
              <a:rPr lang="en-US" sz="3100" dirty="0" smtClean="0">
                <a:solidFill>
                  <a:srgbClr val="222222"/>
                </a:solidFill>
                <a:highlight>
                  <a:srgbClr val="FFFFFF"/>
                </a:highlight>
                <a:latin typeface="Arial"/>
                <a:ea typeface="Arial"/>
                <a:cs typeface="Arial"/>
                <a:sym typeface="Arial"/>
              </a:rPr>
              <a:t> </a:t>
            </a:r>
            <a:r>
              <a:rPr lang="en-US" sz="3100" dirty="0">
                <a:solidFill>
                  <a:srgbClr val="222222"/>
                </a:solidFill>
                <a:highlight>
                  <a:srgbClr val="FFFFFF"/>
                </a:highlight>
                <a:latin typeface="Arial"/>
                <a:ea typeface="Arial"/>
                <a:cs typeface="Arial"/>
                <a:sym typeface="Arial"/>
              </a:rPr>
              <a:t>Yale University</a:t>
            </a:r>
            <a:endParaRPr sz="3100" dirty="0">
              <a:solidFill>
                <a:srgbClr val="222222"/>
              </a:solidFill>
              <a:highlight>
                <a:srgbClr val="FFFFFF"/>
              </a:highlight>
              <a:latin typeface="Arial"/>
              <a:ea typeface="Arial"/>
              <a:cs typeface="Arial"/>
              <a:sym typeface="Arial"/>
            </a:endParaRPr>
          </a:p>
          <a:p>
            <a:pPr>
              <a:lnSpc>
                <a:spcPct val="121928"/>
              </a:lnSpc>
              <a:spcBef>
                <a:spcPts val="0"/>
              </a:spcBef>
              <a:buClr>
                <a:srgbClr val="1F497D"/>
              </a:buClr>
            </a:pPr>
            <a:endParaRPr sz="3600" dirty="0">
              <a:solidFill>
                <a:srgbClr val="1F497D"/>
              </a:solidFill>
              <a:latin typeface="Arial"/>
              <a:ea typeface="Arial"/>
              <a:cs typeface="Arial"/>
              <a:sym typeface="Arial"/>
            </a:endParaRPr>
          </a:p>
          <a:p>
            <a:pPr>
              <a:lnSpc>
                <a:spcPct val="121928"/>
              </a:lnSpc>
              <a:spcBef>
                <a:spcPts val="0"/>
              </a:spcBef>
            </a:pPr>
            <a:endParaRPr sz="3600" baseline="30000" dirty="0">
              <a:solidFill>
                <a:srgbClr val="3B3B3E"/>
              </a:solidFill>
              <a:latin typeface="Arial"/>
              <a:ea typeface="Arial"/>
              <a:cs typeface="Arial"/>
              <a:sym typeface="Arial"/>
            </a:endParaRPr>
          </a:p>
        </p:txBody>
      </p:sp>
      <p:sp>
        <p:nvSpPr>
          <p:cNvPr id="95" name="Google Shape;95;p13"/>
          <p:cNvSpPr txBox="1"/>
          <p:nvPr/>
        </p:nvSpPr>
        <p:spPr>
          <a:xfrm>
            <a:off x="1120156" y="5587552"/>
            <a:ext cx="7663600" cy="556967"/>
          </a:xfrm>
          <a:prstGeom prst="rect">
            <a:avLst/>
          </a:prstGeom>
          <a:solidFill>
            <a:srgbClr val="18366A"/>
          </a:solidFill>
          <a:ln w="9525" cap="flat" cmpd="sng">
            <a:solidFill>
              <a:srgbClr val="FFFFFF"/>
            </a:solidFill>
            <a:prstDash val="solid"/>
            <a:round/>
            <a:headEnd type="none" w="sm" len="sm"/>
            <a:tailEnd type="none" w="sm" len="sm"/>
          </a:ln>
        </p:spPr>
        <p:txBody>
          <a:bodyPr spcFirstLastPara="1" wrap="square" lIns="301275" tIns="37635" rIns="75303" bIns="37635" anchor="ctr" anchorCtr="0">
            <a:noAutofit/>
          </a:bodyPr>
          <a:lstStyle/>
          <a:p>
            <a:pPr marL="1355761" indent="-1355761" algn="ctr"/>
            <a:r>
              <a:rPr lang="en-US" sz="4700" b="1">
                <a:solidFill>
                  <a:schemeClr val="lt1"/>
                </a:solidFill>
              </a:rPr>
              <a:t>Abstract</a:t>
            </a:r>
            <a:endParaRPr sz="4700" b="1">
              <a:solidFill>
                <a:schemeClr val="lt1"/>
              </a:solidFill>
            </a:endParaRPr>
          </a:p>
        </p:txBody>
      </p:sp>
      <p:sp>
        <p:nvSpPr>
          <p:cNvPr id="100" name="Google Shape;100;p13"/>
          <p:cNvSpPr txBox="1"/>
          <p:nvPr/>
        </p:nvSpPr>
        <p:spPr>
          <a:xfrm>
            <a:off x="979481" y="6348491"/>
            <a:ext cx="29206425" cy="4086867"/>
          </a:xfrm>
          <a:prstGeom prst="rect">
            <a:avLst/>
          </a:prstGeom>
          <a:noFill/>
          <a:ln>
            <a:noFill/>
          </a:ln>
        </p:spPr>
        <p:txBody>
          <a:bodyPr spcFirstLastPara="1" wrap="square" lIns="376578" tIns="37635" rIns="376578" bIns="37635" anchor="t" anchorCtr="0">
            <a:noAutofit/>
          </a:bodyPr>
          <a:lstStyle/>
          <a:p>
            <a:pPr>
              <a:lnSpc>
                <a:spcPct val="115000"/>
              </a:lnSpc>
              <a:buClr>
                <a:schemeClr val="dk1"/>
              </a:buClr>
              <a:buSzPts val="1100"/>
            </a:pPr>
            <a:r>
              <a:rPr lang="en-US" sz="2800" dirty="0">
                <a:solidFill>
                  <a:schemeClr val="dk1"/>
                </a:solidFill>
              </a:rPr>
              <a:t>Our goal is to create comprehensive maps of transcription factor (TF) binding sites in </a:t>
            </a:r>
            <a:r>
              <a:rPr lang="en-US" sz="2800" i="1" dirty="0">
                <a:solidFill>
                  <a:schemeClr val="dk1"/>
                </a:solidFill>
              </a:rPr>
              <a:t>D. </a:t>
            </a:r>
            <a:r>
              <a:rPr lang="en-US" sz="2800" i="1" dirty="0" smtClean="0">
                <a:solidFill>
                  <a:schemeClr val="dk1"/>
                </a:solidFill>
              </a:rPr>
              <a:t>melanogaster </a:t>
            </a:r>
            <a:r>
              <a:rPr lang="en-US" sz="2800" dirty="0" smtClean="0">
                <a:solidFill>
                  <a:schemeClr val="dk1"/>
                </a:solidFill>
              </a:rPr>
              <a:t>and </a:t>
            </a:r>
            <a:r>
              <a:rPr lang="en-US" sz="2800" i="1" dirty="0">
                <a:solidFill>
                  <a:schemeClr val="dk1"/>
                </a:solidFill>
              </a:rPr>
              <a:t>C. </a:t>
            </a:r>
            <a:r>
              <a:rPr lang="en-US" sz="2800" i="1" dirty="0" err="1">
                <a:solidFill>
                  <a:schemeClr val="dk1"/>
                </a:solidFill>
              </a:rPr>
              <a:t>elegans</a:t>
            </a:r>
            <a:r>
              <a:rPr lang="en-US" sz="2800" dirty="0">
                <a:solidFill>
                  <a:schemeClr val="dk1"/>
                </a:solidFill>
              </a:rPr>
              <a:t>. To validate these maps we are conducting </a:t>
            </a:r>
            <a:r>
              <a:rPr lang="en-US" sz="2800" dirty="0" err="1">
                <a:solidFill>
                  <a:schemeClr val="dk1"/>
                </a:solidFill>
              </a:rPr>
              <a:t>RNAi</a:t>
            </a:r>
            <a:r>
              <a:rPr lang="en-US" sz="2800" dirty="0">
                <a:solidFill>
                  <a:schemeClr val="dk1"/>
                </a:solidFill>
              </a:rPr>
              <a:t> knockdowns of embryonically-expressed Transcription Factors (TFs) followed by RNA-</a:t>
            </a:r>
            <a:r>
              <a:rPr lang="en-US" sz="2800" dirty="0" err="1">
                <a:solidFill>
                  <a:schemeClr val="dk1"/>
                </a:solidFill>
              </a:rPr>
              <a:t>seq</a:t>
            </a:r>
            <a:r>
              <a:rPr lang="en-US" sz="2800" dirty="0">
                <a:solidFill>
                  <a:schemeClr val="dk1"/>
                </a:solidFill>
              </a:rPr>
              <a:t> to identify potential targets of each TF. We used the </a:t>
            </a:r>
            <a:r>
              <a:rPr lang="en-US" sz="2800" dirty="0" err="1">
                <a:solidFill>
                  <a:schemeClr val="dk1"/>
                </a:solidFill>
              </a:rPr>
              <a:t>TRiP</a:t>
            </a:r>
            <a:r>
              <a:rPr lang="en-US" sz="2800" dirty="0">
                <a:solidFill>
                  <a:schemeClr val="dk1"/>
                </a:solidFill>
              </a:rPr>
              <a:t> lines from the Drosophila </a:t>
            </a:r>
            <a:r>
              <a:rPr lang="en-US" sz="2800" dirty="0" err="1">
                <a:solidFill>
                  <a:schemeClr val="dk1"/>
                </a:solidFill>
              </a:rPr>
              <a:t>RNAi</a:t>
            </a:r>
            <a:r>
              <a:rPr lang="en-US" sz="2800" dirty="0">
                <a:solidFill>
                  <a:schemeClr val="dk1"/>
                </a:solidFill>
              </a:rPr>
              <a:t> Screening Center to knock down TF expression measured in biological replicate at three time points:  0-1.5 </a:t>
            </a:r>
            <a:r>
              <a:rPr lang="en-US" sz="2800" dirty="0" err="1">
                <a:solidFill>
                  <a:schemeClr val="dk1"/>
                </a:solidFill>
              </a:rPr>
              <a:t>hrs</a:t>
            </a:r>
            <a:r>
              <a:rPr lang="en-US" sz="2800" dirty="0">
                <a:solidFill>
                  <a:schemeClr val="dk1"/>
                </a:solidFill>
              </a:rPr>
              <a:t>, 16-18 </a:t>
            </a:r>
            <a:r>
              <a:rPr lang="en-US" sz="2800" dirty="0" err="1">
                <a:solidFill>
                  <a:schemeClr val="dk1"/>
                </a:solidFill>
              </a:rPr>
              <a:t>hrs</a:t>
            </a:r>
            <a:r>
              <a:rPr lang="en-US" sz="2800" dirty="0">
                <a:solidFill>
                  <a:schemeClr val="dk1"/>
                </a:solidFill>
              </a:rPr>
              <a:t> and the 2 </a:t>
            </a:r>
            <a:r>
              <a:rPr lang="en-US" sz="2800" dirty="0" err="1">
                <a:solidFill>
                  <a:schemeClr val="dk1"/>
                </a:solidFill>
              </a:rPr>
              <a:t>hr</a:t>
            </a:r>
            <a:r>
              <a:rPr lang="en-US" sz="2800" dirty="0">
                <a:solidFill>
                  <a:schemeClr val="dk1"/>
                </a:solidFill>
              </a:rPr>
              <a:t> period of maximal embryonic expression for each TF. To date we have examined </a:t>
            </a:r>
            <a:r>
              <a:rPr lang="en-US" sz="2800" dirty="0" smtClean="0">
                <a:solidFill>
                  <a:schemeClr val="dk1"/>
                </a:solidFill>
              </a:rPr>
              <a:t>43 </a:t>
            </a:r>
            <a:r>
              <a:rPr lang="en-US" sz="2800" dirty="0">
                <a:solidFill>
                  <a:schemeClr val="dk1"/>
                </a:solidFill>
              </a:rPr>
              <a:t>TFs, generating over </a:t>
            </a:r>
            <a:r>
              <a:rPr lang="en-US" sz="2800" dirty="0" smtClean="0">
                <a:solidFill>
                  <a:schemeClr val="dk1"/>
                </a:solidFill>
              </a:rPr>
              <a:t>400 </a:t>
            </a:r>
            <a:r>
              <a:rPr lang="en-US" sz="2800" dirty="0">
                <a:solidFill>
                  <a:schemeClr val="dk1"/>
                </a:solidFill>
              </a:rPr>
              <a:t>samples for RNA-seq. About one third of the </a:t>
            </a:r>
            <a:r>
              <a:rPr lang="en-US" sz="2800" dirty="0" err="1">
                <a:solidFill>
                  <a:schemeClr val="dk1"/>
                </a:solidFill>
              </a:rPr>
              <a:t>RNAi</a:t>
            </a:r>
            <a:r>
              <a:rPr lang="en-US" sz="2800" dirty="0">
                <a:solidFill>
                  <a:schemeClr val="dk1"/>
                </a:solidFill>
              </a:rPr>
              <a:t> TF knockdowns resulted in lethal phenotypes, either as embryos (4), larvae (10), or pupae </a:t>
            </a:r>
            <a:r>
              <a:rPr lang="en-US" sz="2800" dirty="0" smtClean="0">
                <a:solidFill>
                  <a:schemeClr val="dk1"/>
                </a:solidFill>
              </a:rPr>
              <a:t>(2)</a:t>
            </a:r>
            <a:r>
              <a:rPr lang="en-US" sz="2800" dirty="0">
                <a:solidFill>
                  <a:schemeClr val="dk1"/>
                </a:solidFill>
              </a:rPr>
              <a:t>. In the </a:t>
            </a:r>
            <a:r>
              <a:rPr lang="en-US" sz="2800" dirty="0" err="1">
                <a:solidFill>
                  <a:schemeClr val="dk1"/>
                </a:solidFill>
              </a:rPr>
              <a:t>RNAi</a:t>
            </a:r>
            <a:r>
              <a:rPr lang="en-US" sz="2800" dirty="0">
                <a:solidFill>
                  <a:schemeClr val="dk1"/>
                </a:solidFill>
              </a:rPr>
              <a:t> knockdown of the transcription factor </a:t>
            </a:r>
            <a:r>
              <a:rPr lang="en-US" sz="2800" i="1" dirty="0">
                <a:solidFill>
                  <a:schemeClr val="dk1"/>
                </a:solidFill>
              </a:rPr>
              <a:t>Estrogen Related </a:t>
            </a:r>
            <a:r>
              <a:rPr lang="en-US" sz="2800" i="1" dirty="0" smtClean="0">
                <a:solidFill>
                  <a:schemeClr val="dk1"/>
                </a:solidFill>
              </a:rPr>
              <a:t>Receptor (</a:t>
            </a:r>
            <a:r>
              <a:rPr lang="en-US" sz="2800" i="1" dirty="0">
                <a:solidFill>
                  <a:schemeClr val="dk1"/>
                </a:solidFill>
              </a:rPr>
              <a:t>ERR</a:t>
            </a:r>
            <a:r>
              <a:rPr lang="en-US" sz="2800" i="1" dirty="0" smtClean="0">
                <a:solidFill>
                  <a:schemeClr val="dk1"/>
                </a:solidFill>
              </a:rPr>
              <a:t>), </a:t>
            </a:r>
            <a:r>
              <a:rPr lang="en-US" sz="2800" dirty="0" smtClean="0">
                <a:solidFill>
                  <a:schemeClr val="dk1"/>
                </a:solidFill>
              </a:rPr>
              <a:t>almost </a:t>
            </a:r>
            <a:r>
              <a:rPr lang="en-US" sz="2800" dirty="0">
                <a:solidFill>
                  <a:schemeClr val="dk1"/>
                </a:solidFill>
              </a:rPr>
              <a:t>all animals died during the larval period. Of the 20 genes whose expression was most reduced (log2fold change &gt; -1) after knockdown of </a:t>
            </a:r>
            <a:r>
              <a:rPr lang="en-US" sz="2800" i="1" dirty="0" smtClean="0">
                <a:solidFill>
                  <a:schemeClr val="dk1"/>
                </a:solidFill>
              </a:rPr>
              <a:t>ERR </a:t>
            </a:r>
            <a:r>
              <a:rPr lang="en-US" sz="2800" dirty="0" smtClean="0">
                <a:solidFill>
                  <a:schemeClr val="dk1"/>
                </a:solidFill>
              </a:rPr>
              <a:t>expression</a:t>
            </a:r>
            <a:r>
              <a:rPr lang="en-US" sz="2800" dirty="0">
                <a:solidFill>
                  <a:schemeClr val="dk1"/>
                </a:solidFill>
              </a:rPr>
              <a:t>, ten genes encode enzymes required for glycolysis and their transcripts are expressed primarily in muscle. Of the remainder, six are required for carbohydrate metabolism and four appear to be part of a small </a:t>
            </a:r>
            <a:r>
              <a:rPr lang="en-US" sz="2800" dirty="0" smtClean="0">
                <a:solidFill>
                  <a:schemeClr val="dk1"/>
                </a:solidFill>
              </a:rPr>
              <a:t>operon. Two </a:t>
            </a:r>
            <a:r>
              <a:rPr lang="en-US" sz="2800" dirty="0">
                <a:solidFill>
                  <a:schemeClr val="dk1"/>
                </a:solidFill>
              </a:rPr>
              <a:t>are known peroxidases and two are yet to be fully characterized. Our </a:t>
            </a:r>
            <a:r>
              <a:rPr lang="en-US" sz="2800" dirty="0" err="1">
                <a:solidFill>
                  <a:schemeClr val="dk1"/>
                </a:solidFill>
              </a:rPr>
              <a:t>ChIP-seq</a:t>
            </a:r>
            <a:r>
              <a:rPr lang="en-US" sz="2800" dirty="0">
                <a:solidFill>
                  <a:schemeClr val="dk1"/>
                </a:solidFill>
              </a:rPr>
              <a:t> experiments show the location of </a:t>
            </a:r>
            <a:r>
              <a:rPr lang="en-US" sz="2800" i="1" dirty="0">
                <a:solidFill>
                  <a:schemeClr val="dk1"/>
                </a:solidFill>
              </a:rPr>
              <a:t>ERR</a:t>
            </a:r>
            <a:r>
              <a:rPr lang="en-US" sz="2800" dirty="0">
                <a:solidFill>
                  <a:schemeClr val="dk1"/>
                </a:solidFill>
              </a:rPr>
              <a:t> binding sites near </a:t>
            </a:r>
            <a:r>
              <a:rPr lang="en-US" sz="2800" i="1" dirty="0">
                <a:solidFill>
                  <a:schemeClr val="dk1"/>
                </a:solidFill>
              </a:rPr>
              <a:t>ERR</a:t>
            </a:r>
            <a:r>
              <a:rPr lang="en-US" sz="2800" dirty="0">
                <a:solidFill>
                  <a:schemeClr val="dk1"/>
                </a:solidFill>
              </a:rPr>
              <a:t> </a:t>
            </a:r>
            <a:r>
              <a:rPr lang="en-US" sz="2800" dirty="0" err="1">
                <a:solidFill>
                  <a:schemeClr val="dk1"/>
                </a:solidFill>
              </a:rPr>
              <a:t>RNAi</a:t>
            </a:r>
            <a:r>
              <a:rPr lang="en-US" sz="2800" dirty="0">
                <a:solidFill>
                  <a:schemeClr val="dk1"/>
                </a:solidFill>
              </a:rPr>
              <a:t> identified target genes, close to their promoters or within their first introns. In the case of the target gene </a:t>
            </a:r>
            <a:r>
              <a:rPr lang="en-US" sz="2800" i="1" dirty="0">
                <a:solidFill>
                  <a:schemeClr val="dk1"/>
                </a:solidFill>
              </a:rPr>
              <a:t>Lactate dehydrogenase (</a:t>
            </a:r>
            <a:r>
              <a:rPr lang="en-US" sz="2800" i="1" dirty="0" err="1">
                <a:solidFill>
                  <a:schemeClr val="dk1"/>
                </a:solidFill>
              </a:rPr>
              <a:t>Ldh</a:t>
            </a:r>
            <a:r>
              <a:rPr lang="en-US" sz="2800" i="1" dirty="0" smtClean="0">
                <a:solidFill>
                  <a:schemeClr val="dk1"/>
                </a:solidFill>
              </a:rPr>
              <a:t>),</a:t>
            </a:r>
            <a:r>
              <a:rPr lang="en-US" sz="2800" dirty="0" smtClean="0">
                <a:solidFill>
                  <a:schemeClr val="dk1"/>
                </a:solidFill>
              </a:rPr>
              <a:t> </a:t>
            </a:r>
            <a:r>
              <a:rPr lang="en-US" sz="2800" dirty="0">
                <a:solidFill>
                  <a:schemeClr val="dk1"/>
                </a:solidFill>
              </a:rPr>
              <a:t>ERR binding sites are clustered with </a:t>
            </a:r>
            <a:r>
              <a:rPr lang="en-US" sz="2800" i="1" dirty="0" err="1">
                <a:solidFill>
                  <a:schemeClr val="dk1"/>
                </a:solidFill>
              </a:rPr>
              <a:t>Ecdysone</a:t>
            </a:r>
            <a:r>
              <a:rPr lang="en-US" sz="2800" i="1" dirty="0">
                <a:solidFill>
                  <a:schemeClr val="dk1"/>
                </a:solidFill>
              </a:rPr>
              <a:t> receptor (</a:t>
            </a:r>
            <a:r>
              <a:rPr lang="en-US" sz="2800" i="1" dirty="0" err="1">
                <a:solidFill>
                  <a:schemeClr val="dk1"/>
                </a:solidFill>
              </a:rPr>
              <a:t>EcR</a:t>
            </a:r>
            <a:r>
              <a:rPr lang="en-US" sz="2800" i="1" dirty="0">
                <a:solidFill>
                  <a:schemeClr val="dk1"/>
                </a:solidFill>
              </a:rPr>
              <a:t>)</a:t>
            </a:r>
            <a:r>
              <a:rPr lang="en-US" sz="2800" dirty="0">
                <a:solidFill>
                  <a:schemeClr val="dk1"/>
                </a:solidFill>
              </a:rPr>
              <a:t> binding sites</a:t>
            </a:r>
            <a:r>
              <a:rPr lang="en-US" sz="2800" dirty="0" smtClean="0">
                <a:solidFill>
                  <a:schemeClr val="dk1"/>
                </a:solidFill>
              </a:rPr>
              <a:t>. RNA</a:t>
            </a:r>
            <a:r>
              <a:rPr lang="en-US" sz="2800" dirty="0">
                <a:solidFill>
                  <a:schemeClr val="dk1"/>
                </a:solidFill>
              </a:rPr>
              <a:t>-</a:t>
            </a:r>
            <a:r>
              <a:rPr lang="en-US" sz="2800" dirty="0" err="1">
                <a:solidFill>
                  <a:schemeClr val="dk1"/>
                </a:solidFill>
              </a:rPr>
              <a:t>seq</a:t>
            </a:r>
            <a:r>
              <a:rPr lang="en-US" sz="2800" dirty="0">
                <a:solidFill>
                  <a:schemeClr val="dk1"/>
                </a:solidFill>
              </a:rPr>
              <a:t> data are available at </a:t>
            </a:r>
            <a:r>
              <a:rPr lang="en-US" sz="2800" dirty="0" err="1">
                <a:solidFill>
                  <a:schemeClr val="dk1"/>
                </a:solidFill>
              </a:rPr>
              <a:t>encodeproject.org</a:t>
            </a:r>
            <a:r>
              <a:rPr lang="en-US" sz="2800" dirty="0">
                <a:solidFill>
                  <a:schemeClr val="dk1"/>
                </a:solidFill>
              </a:rPr>
              <a:t> for access by the research community.</a:t>
            </a:r>
            <a:endParaRPr sz="2800" dirty="0">
              <a:solidFill>
                <a:schemeClr val="dk1"/>
              </a:solidFill>
            </a:endParaRPr>
          </a:p>
          <a:p>
            <a:pPr algn="just"/>
            <a:r>
              <a:rPr lang="en-US" sz="3100" dirty="0">
                <a:solidFill>
                  <a:schemeClr val="dk1"/>
                </a:solidFill>
                <a:latin typeface="Calibri"/>
                <a:ea typeface="Calibri"/>
                <a:cs typeface="Calibri"/>
                <a:sym typeface="Calibri"/>
              </a:rPr>
              <a:t> </a:t>
            </a:r>
            <a:endParaRPr sz="3100" dirty="0"/>
          </a:p>
        </p:txBody>
      </p:sp>
      <p:sp>
        <p:nvSpPr>
          <p:cNvPr id="136" name="Google Shape;136;p13"/>
          <p:cNvSpPr txBox="1"/>
          <p:nvPr/>
        </p:nvSpPr>
        <p:spPr>
          <a:xfrm>
            <a:off x="28652083" y="-125271"/>
            <a:ext cx="2462025" cy="1603800"/>
          </a:xfrm>
          <a:prstGeom prst="rect">
            <a:avLst/>
          </a:prstGeom>
          <a:noFill/>
          <a:ln>
            <a:noFill/>
          </a:ln>
        </p:spPr>
        <p:txBody>
          <a:bodyPr spcFirstLastPara="1" wrap="square" lIns="118853" tIns="118853" rIns="118853" bIns="118853" anchor="ctr" anchorCtr="0">
            <a:noAutofit/>
          </a:bodyPr>
          <a:lstStyle/>
          <a:p>
            <a:r>
              <a:rPr lang="en-US" sz="4700" b="1">
                <a:latin typeface="Calibri"/>
                <a:ea typeface="Calibri"/>
                <a:cs typeface="Calibri"/>
                <a:sym typeface="Calibri"/>
              </a:rPr>
              <a:t>625A</a:t>
            </a:r>
            <a:endParaRPr sz="4700" b="1">
              <a:latin typeface="Calibri"/>
              <a:ea typeface="Calibri"/>
              <a:cs typeface="Calibri"/>
              <a:sym typeface="Calibri"/>
            </a:endParaRPr>
          </a:p>
        </p:txBody>
      </p:sp>
      <p:grpSp>
        <p:nvGrpSpPr>
          <p:cNvPr id="2" name="Group 1"/>
          <p:cNvGrpSpPr/>
          <p:nvPr/>
        </p:nvGrpSpPr>
        <p:grpSpPr>
          <a:xfrm>
            <a:off x="754015" y="722432"/>
            <a:ext cx="4795613" cy="4223288"/>
            <a:chOff x="869464" y="1030296"/>
            <a:chExt cx="4795613" cy="4223288"/>
          </a:xfrm>
        </p:grpSpPr>
        <p:pic>
          <p:nvPicPr>
            <p:cNvPr id="76" name="Picture 8" descr="Logo.png"/>
            <p:cNvPicPr>
              <a:picLocks noChangeAspect="1"/>
            </p:cNvPicPr>
            <p:nvPr/>
          </p:nvPicPr>
          <p:blipFill>
            <a:blip r:embed="rId5"/>
            <a:srcRect/>
            <a:stretch>
              <a:fillRect/>
            </a:stretch>
          </p:blipFill>
          <p:spPr bwMode="auto">
            <a:xfrm>
              <a:off x="869464" y="4112121"/>
              <a:ext cx="1314664" cy="1123146"/>
            </a:xfrm>
            <a:prstGeom prst="rect">
              <a:avLst/>
            </a:prstGeom>
            <a:noFill/>
            <a:ln w="9525">
              <a:noFill/>
              <a:miter lim="800000"/>
              <a:headEnd/>
              <a:tailEnd/>
            </a:ln>
          </p:spPr>
        </p:pic>
        <p:grpSp>
          <p:nvGrpSpPr>
            <p:cNvPr id="78" name="Group 77"/>
            <p:cNvGrpSpPr/>
            <p:nvPr/>
          </p:nvGrpSpPr>
          <p:grpSpPr>
            <a:xfrm>
              <a:off x="874715" y="1030296"/>
              <a:ext cx="4752262" cy="2982903"/>
              <a:chOff x="4601631" y="2286000"/>
              <a:chExt cx="2712685" cy="1552811"/>
            </a:xfrm>
          </p:grpSpPr>
          <p:pic>
            <p:nvPicPr>
              <p:cNvPr id="79" name="Picture 2" descr="Definition of « C. elegans »"/>
              <p:cNvPicPr>
                <a:picLocks noChangeAspect="1" noChangeArrowheads="1"/>
              </p:cNvPicPr>
              <p:nvPr/>
            </p:nvPicPr>
            <p:blipFill>
              <a:blip r:embed="rId6" cstate="print"/>
              <a:srcRect/>
              <a:stretch>
                <a:fillRect/>
              </a:stretch>
            </p:blipFill>
            <p:spPr bwMode="auto">
              <a:xfrm>
                <a:off x="4601631" y="2826045"/>
                <a:ext cx="980662" cy="990567"/>
              </a:xfrm>
              <a:prstGeom prst="rect">
                <a:avLst/>
              </a:prstGeom>
              <a:noFill/>
            </p:spPr>
          </p:pic>
          <p:sp>
            <p:nvSpPr>
              <p:cNvPr id="80" name="TextBox 79"/>
              <p:cNvSpPr txBox="1"/>
              <p:nvPr/>
            </p:nvSpPr>
            <p:spPr>
              <a:xfrm>
                <a:off x="4998227" y="2342372"/>
                <a:ext cx="1750870" cy="559386"/>
              </a:xfrm>
              <a:prstGeom prst="rect">
                <a:avLst/>
              </a:prstGeom>
              <a:noFill/>
            </p:spPr>
            <p:txBody>
              <a:bodyPr wrap="none" rtlCol="0">
                <a:spAutoFit/>
              </a:bodyPr>
              <a:lstStyle/>
              <a:p>
                <a:pPr algn="ctr"/>
                <a:r>
                  <a:rPr lang="en-US" sz="6000" b="1" noProof="1" smtClean="0">
                    <a:latin typeface="Arial" pitchFamily="34" charset="0"/>
                    <a:cs typeface="Arial" pitchFamily="34" charset="0"/>
                  </a:rPr>
                  <a:t>modERN</a:t>
                </a:r>
                <a:endParaRPr lang="en-US" sz="6000" b="1" noProof="1">
                  <a:latin typeface="Arial" pitchFamily="34" charset="0"/>
                  <a:cs typeface="Arial" pitchFamily="34" charset="0"/>
                </a:endParaRPr>
              </a:p>
            </p:txBody>
          </p:sp>
          <p:pic>
            <p:nvPicPr>
              <p:cNvPr id="81" name="Picture 80" descr="fly_for_moder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4662" y="2812023"/>
                <a:ext cx="1739654" cy="1026788"/>
              </a:xfrm>
              <a:prstGeom prst="rect">
                <a:avLst/>
              </a:prstGeom>
            </p:spPr>
          </p:pic>
          <p:sp>
            <p:nvSpPr>
              <p:cNvPr id="82" name="Rectangle 81"/>
              <p:cNvSpPr/>
              <p:nvPr/>
            </p:nvSpPr>
            <p:spPr>
              <a:xfrm>
                <a:off x="4602297" y="2286000"/>
                <a:ext cx="2682388" cy="15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Picture 82" descr="uw 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2228" y="4112121"/>
              <a:ext cx="1141463" cy="1141463"/>
            </a:xfrm>
            <a:prstGeom prst="rect">
              <a:avLst/>
            </a:prstGeom>
          </p:spPr>
        </p:pic>
        <p:pic>
          <p:nvPicPr>
            <p:cNvPr id="3" name="Picture 2"/>
            <p:cNvPicPr>
              <a:picLocks noChangeAspect="1"/>
            </p:cNvPicPr>
            <p:nvPr/>
          </p:nvPicPr>
          <p:blipFill>
            <a:blip r:embed="rId9"/>
            <a:stretch>
              <a:fillRect/>
            </a:stretch>
          </p:blipFill>
          <p:spPr>
            <a:xfrm>
              <a:off x="3401791" y="4112121"/>
              <a:ext cx="1151876" cy="1141463"/>
            </a:xfrm>
            <a:prstGeom prst="rect">
              <a:avLst/>
            </a:prstGeom>
          </p:spPr>
        </p:pic>
        <p:pic>
          <p:nvPicPr>
            <p:cNvPr id="4" name="Picture 3"/>
            <p:cNvPicPr>
              <a:picLocks noChangeAspect="1"/>
            </p:cNvPicPr>
            <p:nvPr/>
          </p:nvPicPr>
          <p:blipFill>
            <a:blip r:embed="rId10"/>
            <a:stretch>
              <a:fillRect/>
            </a:stretch>
          </p:blipFill>
          <p:spPr>
            <a:xfrm>
              <a:off x="4563603" y="4112121"/>
              <a:ext cx="1101474" cy="1123146"/>
            </a:xfrm>
            <a:prstGeom prst="rect">
              <a:avLst/>
            </a:prstGeom>
          </p:spPr>
        </p:pic>
      </p:grpSp>
      <p:sp>
        <p:nvSpPr>
          <p:cNvPr id="87" name="TextBox 1"/>
          <p:cNvSpPr txBox="1">
            <a:spLocks noChangeArrowheads="1"/>
          </p:cNvSpPr>
          <p:nvPr/>
        </p:nvSpPr>
        <p:spPr bwMode="auto">
          <a:xfrm>
            <a:off x="3050619" y="30126042"/>
            <a:ext cx="54523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latin typeface="+mj-lt"/>
              </a:rPr>
              <a:t>TF Transcript expression after </a:t>
            </a:r>
            <a:r>
              <a:rPr lang="en-US" b="1" dirty="0" err="1">
                <a:latin typeface="+mj-lt"/>
              </a:rPr>
              <a:t>RNAi</a:t>
            </a:r>
            <a:endParaRPr lang="en-US" b="1" dirty="0">
              <a:latin typeface="+mj-lt"/>
            </a:endParaRPr>
          </a:p>
        </p:txBody>
      </p:sp>
      <p:grpSp>
        <p:nvGrpSpPr>
          <p:cNvPr id="18" name="Group 17"/>
          <p:cNvGrpSpPr/>
          <p:nvPr/>
        </p:nvGrpSpPr>
        <p:grpSpPr>
          <a:xfrm>
            <a:off x="11044240" y="22796965"/>
            <a:ext cx="9159621" cy="8395744"/>
            <a:chOff x="11016620" y="15073750"/>
            <a:chExt cx="9159621" cy="8395744"/>
          </a:xfrm>
        </p:grpSpPr>
        <p:pic>
          <p:nvPicPr>
            <p:cNvPr id="287" name="Picture 286"/>
            <p:cNvPicPr>
              <a:picLocks noChangeAspect="1"/>
            </p:cNvPicPr>
            <p:nvPr/>
          </p:nvPicPr>
          <p:blipFill>
            <a:blip r:embed="rId11"/>
            <a:stretch>
              <a:fillRect/>
            </a:stretch>
          </p:blipFill>
          <p:spPr>
            <a:xfrm>
              <a:off x="11032241" y="20548594"/>
              <a:ext cx="9144000" cy="2527200"/>
            </a:xfrm>
            <a:prstGeom prst="rect">
              <a:avLst/>
            </a:prstGeom>
          </p:spPr>
        </p:pic>
        <p:pic>
          <p:nvPicPr>
            <p:cNvPr id="288" name="Picture 287"/>
            <p:cNvPicPr>
              <a:picLocks noChangeAspect="1"/>
            </p:cNvPicPr>
            <p:nvPr/>
          </p:nvPicPr>
          <p:blipFill>
            <a:blip r:embed="rId12"/>
            <a:stretch>
              <a:fillRect/>
            </a:stretch>
          </p:blipFill>
          <p:spPr>
            <a:xfrm>
              <a:off x="11016620" y="15073750"/>
              <a:ext cx="9144000" cy="5474844"/>
            </a:xfrm>
            <a:prstGeom prst="rect">
              <a:avLst/>
            </a:prstGeom>
          </p:spPr>
        </p:pic>
        <p:pic>
          <p:nvPicPr>
            <p:cNvPr id="290" name="Picture 289"/>
            <p:cNvPicPr>
              <a:picLocks noChangeAspect="1"/>
            </p:cNvPicPr>
            <p:nvPr/>
          </p:nvPicPr>
          <p:blipFill>
            <a:blip r:embed="rId13"/>
            <a:stretch>
              <a:fillRect/>
            </a:stretch>
          </p:blipFill>
          <p:spPr>
            <a:xfrm>
              <a:off x="11539806" y="21350802"/>
              <a:ext cx="1764157" cy="563344"/>
            </a:xfrm>
            <a:prstGeom prst="rect">
              <a:avLst/>
            </a:prstGeom>
          </p:spPr>
        </p:pic>
        <p:pic>
          <p:nvPicPr>
            <p:cNvPr id="291" name="Picture 290"/>
            <p:cNvPicPr>
              <a:picLocks noChangeAspect="1"/>
            </p:cNvPicPr>
            <p:nvPr/>
          </p:nvPicPr>
          <p:blipFill>
            <a:blip r:embed="rId14"/>
            <a:stretch>
              <a:fillRect/>
            </a:stretch>
          </p:blipFill>
          <p:spPr>
            <a:xfrm>
              <a:off x="14689233" y="23063094"/>
              <a:ext cx="2235200" cy="406400"/>
            </a:xfrm>
            <a:prstGeom prst="rect">
              <a:avLst/>
            </a:prstGeom>
          </p:spPr>
        </p:pic>
      </p:grpSp>
      <p:grpSp>
        <p:nvGrpSpPr>
          <p:cNvPr id="105" name="Group 104"/>
          <p:cNvGrpSpPr/>
          <p:nvPr/>
        </p:nvGrpSpPr>
        <p:grpSpPr>
          <a:xfrm>
            <a:off x="1178179" y="13520265"/>
            <a:ext cx="8305800" cy="7023077"/>
            <a:chOff x="1178179" y="14727853"/>
            <a:chExt cx="8305800" cy="7023077"/>
          </a:xfrm>
        </p:grpSpPr>
        <p:grpSp>
          <p:nvGrpSpPr>
            <p:cNvPr id="889" name="Group 888"/>
            <p:cNvGrpSpPr/>
            <p:nvPr/>
          </p:nvGrpSpPr>
          <p:grpSpPr>
            <a:xfrm>
              <a:off x="1178179" y="14727853"/>
              <a:ext cx="8305800" cy="7023077"/>
              <a:chOff x="1238931" y="17576823"/>
              <a:chExt cx="8305800" cy="7023077"/>
            </a:xfrm>
          </p:grpSpPr>
          <p:sp>
            <p:nvSpPr>
              <p:cNvPr id="745" name="TextBox 744"/>
              <p:cNvSpPr txBox="1">
                <a:spLocks noChangeArrowheads="1"/>
              </p:cNvSpPr>
              <p:nvPr/>
            </p:nvSpPr>
            <p:spPr bwMode="auto">
              <a:xfrm>
                <a:off x="6738963" y="17664657"/>
                <a:ext cx="672168" cy="369366"/>
              </a:xfrm>
              <a:prstGeom prst="rect">
                <a:avLst/>
              </a:prstGeom>
              <a:noFill/>
              <a:ln w="9525">
                <a:noFill/>
                <a:miter lim="800000"/>
                <a:headEnd/>
                <a:tailEnd/>
              </a:ln>
            </p:spPr>
            <p:txBody>
              <a:bodyPr wrap="none">
                <a:prstTxWarp prst="textNoShape">
                  <a:avLst/>
                </a:prstTxWarp>
                <a:spAutoFit/>
              </a:bodyPr>
              <a:lstStyle/>
              <a:p>
                <a:r>
                  <a:rPr lang="en-US" kern="1200" dirty="0"/>
                  <a:t>CNS</a:t>
                </a:r>
              </a:p>
            </p:txBody>
          </p:sp>
          <p:grpSp>
            <p:nvGrpSpPr>
              <p:cNvPr id="864" name="Group 863"/>
              <p:cNvGrpSpPr/>
              <p:nvPr/>
            </p:nvGrpSpPr>
            <p:grpSpPr>
              <a:xfrm>
                <a:off x="4667931" y="23702033"/>
                <a:ext cx="1405357" cy="762000"/>
                <a:chOff x="4667931" y="23702033"/>
                <a:chExt cx="1405357" cy="762000"/>
              </a:xfrm>
            </p:grpSpPr>
            <p:pic>
              <p:nvPicPr>
                <p:cNvPr id="744" name="Picture 743"/>
                <p:cNvPicPr>
                  <a:picLocks noChangeAspect="1"/>
                </p:cNvPicPr>
                <p:nvPr/>
              </p:nvPicPr>
              <p:blipFill>
                <a:blip r:embed="rId15"/>
                <a:stretch>
                  <a:fillRect/>
                </a:stretch>
              </p:blipFill>
              <p:spPr>
                <a:xfrm>
                  <a:off x="4786972" y="23845387"/>
                  <a:ext cx="1286316" cy="618646"/>
                </a:xfrm>
                <a:prstGeom prst="rect">
                  <a:avLst/>
                </a:prstGeom>
              </p:spPr>
            </p:pic>
            <p:sp>
              <p:nvSpPr>
                <p:cNvPr id="749" name="Rectangle 748"/>
                <p:cNvSpPr>
                  <a:spLocks noChangeArrowheads="1"/>
                </p:cNvSpPr>
                <p:nvPr/>
              </p:nvSpPr>
              <p:spPr bwMode="auto">
                <a:xfrm>
                  <a:off x="4667931" y="23702033"/>
                  <a:ext cx="535441" cy="369366"/>
                </a:xfrm>
                <a:prstGeom prst="rect">
                  <a:avLst/>
                </a:prstGeom>
                <a:noFill/>
                <a:ln w="9525">
                  <a:noFill/>
                  <a:miter lim="800000"/>
                  <a:headEnd/>
                  <a:tailEnd/>
                </a:ln>
              </p:spPr>
              <p:txBody>
                <a:bodyPr wrap="square">
                  <a:prstTxWarp prst="textNoShape">
                    <a:avLst/>
                  </a:prstTxWarp>
                  <a:spAutoFit/>
                </a:bodyPr>
                <a:lstStyle/>
                <a:p>
                  <a:r>
                    <a:rPr lang="en-US" sz="1400" i="1" kern="1200" dirty="0" smtClean="0"/>
                    <a:t>toe</a:t>
                  </a:r>
                  <a:r>
                    <a:rPr lang="en-US" kern="1200" dirty="0" smtClean="0"/>
                    <a:t> </a:t>
                  </a:r>
                  <a:endParaRPr lang="en-US" kern="1200" dirty="0"/>
                </a:p>
              </p:txBody>
            </p:sp>
          </p:grpSp>
          <p:grpSp>
            <p:nvGrpSpPr>
              <p:cNvPr id="860" name="Group 859"/>
              <p:cNvGrpSpPr/>
              <p:nvPr/>
            </p:nvGrpSpPr>
            <p:grpSpPr>
              <a:xfrm>
                <a:off x="2991531" y="22494501"/>
                <a:ext cx="1406687" cy="674132"/>
                <a:chOff x="2991531" y="22494501"/>
                <a:chExt cx="1406687" cy="674132"/>
              </a:xfrm>
            </p:grpSpPr>
            <p:pic>
              <p:nvPicPr>
                <p:cNvPr id="743" name="Picture 742"/>
                <p:cNvPicPr>
                  <a:picLocks noChangeAspect="1"/>
                </p:cNvPicPr>
                <p:nvPr/>
              </p:nvPicPr>
              <p:blipFill>
                <a:blip r:embed="rId16"/>
                <a:stretch>
                  <a:fillRect/>
                </a:stretch>
              </p:blipFill>
              <p:spPr>
                <a:xfrm>
                  <a:off x="3111370" y="22575477"/>
                  <a:ext cx="1286848" cy="593156"/>
                </a:xfrm>
                <a:prstGeom prst="rect">
                  <a:avLst/>
                </a:prstGeom>
              </p:spPr>
            </p:pic>
            <p:sp>
              <p:nvSpPr>
                <p:cNvPr id="750" name="Rectangle 749"/>
                <p:cNvSpPr>
                  <a:spLocks noChangeArrowheads="1"/>
                </p:cNvSpPr>
                <p:nvPr/>
              </p:nvSpPr>
              <p:spPr bwMode="auto">
                <a:xfrm>
                  <a:off x="2991531" y="22494501"/>
                  <a:ext cx="741145" cy="369332"/>
                </a:xfrm>
                <a:prstGeom prst="rect">
                  <a:avLst/>
                </a:prstGeom>
                <a:noFill/>
                <a:ln w="9525">
                  <a:noFill/>
                  <a:miter lim="800000"/>
                  <a:headEnd/>
                  <a:tailEnd/>
                </a:ln>
              </p:spPr>
              <p:txBody>
                <a:bodyPr wrap="square">
                  <a:prstTxWarp prst="textNoShape">
                    <a:avLst/>
                  </a:prstTxWarp>
                  <a:spAutoFit/>
                </a:bodyPr>
                <a:lstStyle/>
                <a:p>
                  <a:r>
                    <a:rPr lang="en-US" sz="1400" i="1" kern="1200" dirty="0" smtClean="0"/>
                    <a:t>Sox15</a:t>
                  </a:r>
                  <a:r>
                    <a:rPr lang="en-US" kern="1200" dirty="0" smtClean="0"/>
                    <a:t> </a:t>
                  </a:r>
                  <a:endParaRPr lang="en-US" kern="1200" dirty="0"/>
                </a:p>
              </p:txBody>
            </p:sp>
          </p:grpSp>
          <p:grpSp>
            <p:nvGrpSpPr>
              <p:cNvPr id="873" name="Group 872"/>
              <p:cNvGrpSpPr/>
              <p:nvPr/>
            </p:nvGrpSpPr>
            <p:grpSpPr>
              <a:xfrm>
                <a:off x="6344331" y="20167623"/>
                <a:ext cx="1387840" cy="762000"/>
                <a:chOff x="6344331" y="20167623"/>
                <a:chExt cx="1387840" cy="762000"/>
              </a:xfrm>
            </p:grpSpPr>
            <p:pic>
              <p:nvPicPr>
                <p:cNvPr id="753" name="Picture 752"/>
                <p:cNvPicPr>
                  <a:picLocks noChangeAspect="1"/>
                </p:cNvPicPr>
                <p:nvPr/>
              </p:nvPicPr>
              <p:blipFill>
                <a:blip r:embed="rId17"/>
                <a:srcRect/>
                <a:stretch>
                  <a:fillRect/>
                </a:stretch>
              </p:blipFill>
              <p:spPr bwMode="auto">
                <a:xfrm>
                  <a:off x="6445323" y="20375010"/>
                  <a:ext cx="1286848" cy="554613"/>
                </a:xfrm>
                <a:prstGeom prst="rect">
                  <a:avLst/>
                </a:prstGeom>
                <a:noFill/>
                <a:ln w="9525">
                  <a:noFill/>
                  <a:miter lim="800000"/>
                  <a:headEnd/>
                  <a:tailEnd/>
                </a:ln>
              </p:spPr>
            </p:pic>
            <p:sp>
              <p:nvSpPr>
                <p:cNvPr id="766" name="Rectangle 765"/>
                <p:cNvSpPr>
                  <a:spLocks noChangeArrowheads="1"/>
                </p:cNvSpPr>
                <p:nvPr/>
              </p:nvSpPr>
              <p:spPr bwMode="auto">
                <a:xfrm>
                  <a:off x="6344331" y="20167623"/>
                  <a:ext cx="945157" cy="369366"/>
                </a:xfrm>
                <a:prstGeom prst="rect">
                  <a:avLst/>
                </a:prstGeom>
                <a:noFill/>
                <a:ln w="9525">
                  <a:noFill/>
                  <a:miter lim="800000"/>
                  <a:headEnd/>
                  <a:tailEnd/>
                </a:ln>
              </p:spPr>
              <p:txBody>
                <a:bodyPr wrap="square">
                  <a:prstTxWarp prst="textNoShape">
                    <a:avLst/>
                  </a:prstTxWarp>
                  <a:spAutoFit/>
                </a:bodyPr>
                <a:lstStyle/>
                <a:p>
                  <a:r>
                    <a:rPr lang="en-US" sz="1400" i="1" kern="1200" dirty="0"/>
                    <a:t>dmrt99B</a:t>
                  </a:r>
                  <a:r>
                    <a:rPr lang="en-US" kern="1200" dirty="0"/>
                    <a:t> </a:t>
                  </a:r>
                </a:p>
              </p:txBody>
            </p:sp>
          </p:grpSp>
          <p:grpSp>
            <p:nvGrpSpPr>
              <p:cNvPr id="872" name="Group 871"/>
              <p:cNvGrpSpPr/>
              <p:nvPr/>
            </p:nvGrpSpPr>
            <p:grpSpPr>
              <a:xfrm>
                <a:off x="6344331" y="19545267"/>
                <a:ext cx="1376204" cy="714727"/>
                <a:chOff x="6344331" y="19545267"/>
                <a:chExt cx="1376204" cy="714727"/>
              </a:xfrm>
            </p:grpSpPr>
            <p:pic>
              <p:nvPicPr>
                <p:cNvPr id="754" name="Picture 753"/>
                <p:cNvPicPr>
                  <a:picLocks noChangeAspect="1"/>
                </p:cNvPicPr>
                <p:nvPr/>
              </p:nvPicPr>
              <p:blipFill>
                <a:blip r:embed="rId18"/>
                <a:srcRect/>
                <a:stretch>
                  <a:fillRect/>
                </a:stretch>
              </p:blipFill>
              <p:spPr bwMode="auto">
                <a:xfrm>
                  <a:off x="6445323" y="19658128"/>
                  <a:ext cx="1275212" cy="601866"/>
                </a:xfrm>
                <a:prstGeom prst="rect">
                  <a:avLst/>
                </a:prstGeom>
                <a:noFill/>
                <a:ln w="9525">
                  <a:noFill/>
                  <a:miter lim="800000"/>
                  <a:headEnd/>
                  <a:tailEnd/>
                </a:ln>
              </p:spPr>
            </p:pic>
            <p:sp>
              <p:nvSpPr>
                <p:cNvPr id="767" name="Rectangle 766"/>
                <p:cNvSpPr>
                  <a:spLocks noChangeArrowheads="1"/>
                </p:cNvSpPr>
                <p:nvPr/>
              </p:nvSpPr>
              <p:spPr bwMode="auto">
                <a:xfrm>
                  <a:off x="6344331" y="19545267"/>
                  <a:ext cx="539187" cy="369365"/>
                </a:xfrm>
                <a:prstGeom prst="rect">
                  <a:avLst/>
                </a:prstGeom>
                <a:noFill/>
                <a:ln w="9525">
                  <a:noFill/>
                  <a:miter lim="800000"/>
                  <a:headEnd/>
                  <a:tailEnd/>
                </a:ln>
              </p:spPr>
              <p:txBody>
                <a:bodyPr>
                  <a:prstTxWarp prst="textNoShape">
                    <a:avLst/>
                  </a:prstTxWarp>
                  <a:spAutoFit/>
                </a:bodyPr>
                <a:lstStyle/>
                <a:p>
                  <a:r>
                    <a:rPr lang="en-US" sz="1400" i="1" kern="1200" dirty="0" err="1"/>
                    <a:t>dac</a:t>
                  </a:r>
                  <a:r>
                    <a:rPr lang="en-US" kern="1200" dirty="0"/>
                    <a:t> </a:t>
                  </a:r>
                </a:p>
              </p:txBody>
            </p:sp>
          </p:grpSp>
          <p:grpSp>
            <p:nvGrpSpPr>
              <p:cNvPr id="870" name="Group 869"/>
              <p:cNvGrpSpPr/>
              <p:nvPr/>
            </p:nvGrpSpPr>
            <p:grpSpPr>
              <a:xfrm>
                <a:off x="6344331" y="18211161"/>
                <a:ext cx="1387840" cy="752403"/>
                <a:chOff x="6344331" y="18211161"/>
                <a:chExt cx="1387840" cy="752403"/>
              </a:xfrm>
            </p:grpSpPr>
            <p:pic>
              <p:nvPicPr>
                <p:cNvPr id="742" name="Picture 741"/>
                <p:cNvPicPr>
                  <a:picLocks noChangeAspect="1"/>
                </p:cNvPicPr>
                <p:nvPr/>
              </p:nvPicPr>
              <p:blipFill>
                <a:blip r:embed="rId19"/>
                <a:srcRect/>
                <a:stretch>
                  <a:fillRect/>
                </a:stretch>
              </p:blipFill>
              <p:spPr bwMode="auto">
                <a:xfrm>
                  <a:off x="6445323" y="18370132"/>
                  <a:ext cx="1286848" cy="593432"/>
                </a:xfrm>
                <a:prstGeom prst="rect">
                  <a:avLst/>
                </a:prstGeom>
                <a:noFill/>
                <a:ln w="9525">
                  <a:noFill/>
                  <a:miter lim="800000"/>
                  <a:headEnd/>
                  <a:tailEnd/>
                </a:ln>
              </p:spPr>
            </p:pic>
            <p:sp>
              <p:nvSpPr>
                <p:cNvPr id="768" name="Rectangle 767"/>
                <p:cNvSpPr>
                  <a:spLocks noChangeArrowheads="1"/>
                </p:cNvSpPr>
                <p:nvPr/>
              </p:nvSpPr>
              <p:spPr bwMode="auto">
                <a:xfrm>
                  <a:off x="6344331" y="18211161"/>
                  <a:ext cx="945157" cy="307777"/>
                </a:xfrm>
                <a:prstGeom prst="rect">
                  <a:avLst/>
                </a:prstGeom>
                <a:noFill/>
                <a:ln w="9525">
                  <a:noFill/>
                  <a:miter lim="800000"/>
                  <a:headEnd/>
                  <a:tailEnd/>
                </a:ln>
              </p:spPr>
              <p:txBody>
                <a:bodyPr wrap="square">
                  <a:prstTxWarp prst="textNoShape">
                    <a:avLst/>
                  </a:prstTxWarp>
                  <a:spAutoFit/>
                </a:bodyPr>
                <a:lstStyle/>
                <a:p>
                  <a:r>
                    <a:rPr lang="en-US" sz="1400" i="1" kern="1200" dirty="0" smtClean="0"/>
                    <a:t>Blimp-1</a:t>
                  </a:r>
                  <a:endParaRPr lang="en-US" kern="1200" dirty="0"/>
                </a:p>
              </p:txBody>
            </p:sp>
          </p:grpSp>
          <p:grpSp>
            <p:nvGrpSpPr>
              <p:cNvPr id="876" name="Group 875"/>
              <p:cNvGrpSpPr/>
              <p:nvPr/>
            </p:nvGrpSpPr>
            <p:grpSpPr>
              <a:xfrm>
                <a:off x="6344331" y="22301223"/>
                <a:ext cx="1387840" cy="705103"/>
                <a:chOff x="6344331" y="22301223"/>
                <a:chExt cx="1387840" cy="705103"/>
              </a:xfrm>
            </p:grpSpPr>
            <p:pic>
              <p:nvPicPr>
                <p:cNvPr id="756" name="Picture 755" descr="fd59A_insitu116251.jpe"/>
                <p:cNvPicPr>
                  <a:picLocks noChangeAspect="1"/>
                </p:cNvPicPr>
                <p:nvPr/>
              </p:nvPicPr>
              <p:blipFill>
                <a:blip r:embed="rId20"/>
                <a:srcRect/>
                <a:stretch>
                  <a:fillRect/>
                </a:stretch>
              </p:blipFill>
              <p:spPr bwMode="auto">
                <a:xfrm>
                  <a:off x="6445322" y="22465110"/>
                  <a:ext cx="1286849" cy="541216"/>
                </a:xfrm>
                <a:prstGeom prst="rect">
                  <a:avLst/>
                </a:prstGeom>
                <a:noFill/>
                <a:ln w="9525">
                  <a:noFill/>
                  <a:miter lim="800000"/>
                  <a:headEnd/>
                  <a:tailEnd/>
                </a:ln>
              </p:spPr>
            </p:pic>
            <p:sp>
              <p:nvSpPr>
                <p:cNvPr id="769" name="Rectangle 768"/>
                <p:cNvSpPr>
                  <a:spLocks noChangeArrowheads="1"/>
                </p:cNvSpPr>
                <p:nvPr/>
              </p:nvSpPr>
              <p:spPr bwMode="auto">
                <a:xfrm>
                  <a:off x="6344331" y="22301223"/>
                  <a:ext cx="716908" cy="365797"/>
                </a:xfrm>
                <a:prstGeom prst="rect">
                  <a:avLst/>
                </a:prstGeom>
                <a:noFill/>
                <a:ln w="9525">
                  <a:noFill/>
                  <a:miter lim="800000"/>
                  <a:headEnd/>
                  <a:tailEnd/>
                </a:ln>
              </p:spPr>
              <p:txBody>
                <a:bodyPr wrap="square">
                  <a:prstTxWarp prst="textNoShape">
                    <a:avLst/>
                  </a:prstTxWarp>
                  <a:spAutoFit/>
                </a:bodyPr>
                <a:lstStyle/>
                <a:p>
                  <a:r>
                    <a:rPr lang="en-US" sz="1400" i="1" kern="1200" dirty="0"/>
                    <a:t>fd59A</a:t>
                  </a:r>
                  <a:r>
                    <a:rPr lang="en-US" kern="1200" dirty="0"/>
                    <a:t> </a:t>
                  </a:r>
                </a:p>
              </p:txBody>
            </p:sp>
          </p:grpSp>
          <p:grpSp>
            <p:nvGrpSpPr>
              <p:cNvPr id="875" name="Group 874"/>
              <p:cNvGrpSpPr/>
              <p:nvPr/>
            </p:nvGrpSpPr>
            <p:grpSpPr>
              <a:xfrm>
                <a:off x="6344331" y="21550891"/>
                <a:ext cx="1376204" cy="766436"/>
                <a:chOff x="6344331" y="21550891"/>
                <a:chExt cx="1376204" cy="766436"/>
              </a:xfrm>
            </p:grpSpPr>
            <p:pic>
              <p:nvPicPr>
                <p:cNvPr id="757" name="Picture 756"/>
                <p:cNvPicPr>
                  <a:picLocks noChangeAspect="1"/>
                </p:cNvPicPr>
                <p:nvPr/>
              </p:nvPicPr>
              <p:blipFill>
                <a:blip r:embed="rId21"/>
                <a:srcRect/>
                <a:stretch>
                  <a:fillRect/>
                </a:stretch>
              </p:blipFill>
              <p:spPr bwMode="auto">
                <a:xfrm>
                  <a:off x="6445323" y="21749248"/>
                  <a:ext cx="1275212" cy="568079"/>
                </a:xfrm>
                <a:prstGeom prst="rect">
                  <a:avLst/>
                </a:prstGeom>
                <a:noFill/>
                <a:ln w="9525">
                  <a:noFill/>
                  <a:miter lim="800000"/>
                  <a:headEnd/>
                  <a:tailEnd/>
                </a:ln>
              </p:spPr>
            </p:pic>
            <p:sp>
              <p:nvSpPr>
                <p:cNvPr id="770" name="Rectangle 769"/>
                <p:cNvSpPr>
                  <a:spLocks noChangeArrowheads="1"/>
                </p:cNvSpPr>
                <p:nvPr/>
              </p:nvSpPr>
              <p:spPr bwMode="auto">
                <a:xfrm>
                  <a:off x="6344331" y="21550891"/>
                  <a:ext cx="765583" cy="369332"/>
                </a:xfrm>
                <a:prstGeom prst="rect">
                  <a:avLst/>
                </a:prstGeom>
                <a:noFill/>
                <a:ln w="9525">
                  <a:noFill/>
                  <a:miter lim="800000"/>
                  <a:headEnd/>
                  <a:tailEnd/>
                </a:ln>
              </p:spPr>
              <p:txBody>
                <a:bodyPr wrap="square">
                  <a:prstTxWarp prst="textNoShape">
                    <a:avLst/>
                  </a:prstTxWarp>
                  <a:spAutoFit/>
                </a:bodyPr>
                <a:lstStyle/>
                <a:p>
                  <a:r>
                    <a:rPr lang="en-US" sz="1400" i="1" kern="1200" dirty="0"/>
                    <a:t>Ets65A</a:t>
                  </a:r>
                  <a:r>
                    <a:rPr lang="en-US" kern="1200" dirty="0"/>
                    <a:t> </a:t>
                  </a:r>
                </a:p>
              </p:txBody>
            </p:sp>
          </p:grpSp>
          <p:grpSp>
            <p:nvGrpSpPr>
              <p:cNvPr id="871" name="Group 870"/>
              <p:cNvGrpSpPr/>
              <p:nvPr/>
            </p:nvGrpSpPr>
            <p:grpSpPr>
              <a:xfrm>
                <a:off x="6344331" y="18878689"/>
                <a:ext cx="1387840" cy="679334"/>
                <a:chOff x="6344331" y="18878689"/>
                <a:chExt cx="1387840" cy="679334"/>
              </a:xfrm>
            </p:grpSpPr>
            <p:pic>
              <p:nvPicPr>
                <p:cNvPr id="760" name="Picture 759"/>
                <p:cNvPicPr>
                  <a:picLocks noChangeAspect="1"/>
                </p:cNvPicPr>
                <p:nvPr/>
              </p:nvPicPr>
              <p:blipFill>
                <a:blip r:embed="rId22"/>
                <a:srcRect/>
                <a:stretch>
                  <a:fillRect/>
                </a:stretch>
              </p:blipFill>
              <p:spPr bwMode="auto">
                <a:xfrm>
                  <a:off x="6445323" y="19042271"/>
                  <a:ext cx="1286848" cy="515752"/>
                </a:xfrm>
                <a:prstGeom prst="rect">
                  <a:avLst/>
                </a:prstGeom>
                <a:noFill/>
                <a:ln w="9525">
                  <a:noFill/>
                  <a:miter lim="800000"/>
                  <a:headEnd/>
                  <a:tailEnd/>
                </a:ln>
              </p:spPr>
            </p:pic>
            <p:sp>
              <p:nvSpPr>
                <p:cNvPr id="771" name="Rectangle 770"/>
                <p:cNvSpPr>
                  <a:spLocks noChangeArrowheads="1"/>
                </p:cNvSpPr>
                <p:nvPr/>
              </p:nvSpPr>
              <p:spPr bwMode="auto">
                <a:xfrm>
                  <a:off x="6344331" y="18878689"/>
                  <a:ext cx="539186" cy="369366"/>
                </a:xfrm>
                <a:prstGeom prst="rect">
                  <a:avLst/>
                </a:prstGeom>
                <a:noFill/>
                <a:ln w="9525">
                  <a:noFill/>
                  <a:miter lim="800000"/>
                  <a:headEnd/>
                  <a:tailEnd/>
                </a:ln>
              </p:spPr>
              <p:txBody>
                <a:bodyPr>
                  <a:prstTxWarp prst="textNoShape">
                    <a:avLst/>
                  </a:prstTxWarp>
                  <a:spAutoFit/>
                </a:bodyPr>
                <a:lstStyle/>
                <a:p>
                  <a:r>
                    <a:rPr lang="en-US" sz="1400" i="1" kern="1200" dirty="0" err="1"/>
                    <a:t>bsh</a:t>
                  </a:r>
                  <a:r>
                    <a:rPr lang="en-US" kern="1200" dirty="0"/>
                    <a:t> </a:t>
                  </a:r>
                </a:p>
              </p:txBody>
            </p:sp>
          </p:grpSp>
          <p:grpSp>
            <p:nvGrpSpPr>
              <p:cNvPr id="878" name="Group 877"/>
              <p:cNvGrpSpPr/>
              <p:nvPr/>
            </p:nvGrpSpPr>
            <p:grpSpPr>
              <a:xfrm>
                <a:off x="6344331" y="23672823"/>
                <a:ext cx="1385021" cy="762000"/>
                <a:chOff x="6344331" y="23672823"/>
                <a:chExt cx="1385021" cy="762000"/>
              </a:xfrm>
            </p:grpSpPr>
            <p:pic>
              <p:nvPicPr>
                <p:cNvPr id="762" name="Picture 761"/>
                <p:cNvPicPr>
                  <a:picLocks noChangeAspect="1"/>
                </p:cNvPicPr>
                <p:nvPr/>
              </p:nvPicPr>
              <p:blipFill>
                <a:blip r:embed="rId23"/>
                <a:srcRect/>
                <a:stretch>
                  <a:fillRect/>
                </a:stretch>
              </p:blipFill>
              <p:spPr bwMode="auto">
                <a:xfrm>
                  <a:off x="6445323" y="23810617"/>
                  <a:ext cx="1284029" cy="624206"/>
                </a:xfrm>
                <a:prstGeom prst="rect">
                  <a:avLst/>
                </a:prstGeom>
                <a:noFill/>
                <a:ln w="9525">
                  <a:noFill/>
                  <a:miter lim="800000"/>
                  <a:headEnd/>
                  <a:tailEnd/>
                </a:ln>
              </p:spPr>
            </p:pic>
            <p:sp>
              <p:nvSpPr>
                <p:cNvPr id="772" name="Rectangle 771"/>
                <p:cNvSpPr>
                  <a:spLocks noChangeArrowheads="1"/>
                </p:cNvSpPr>
                <p:nvPr/>
              </p:nvSpPr>
              <p:spPr bwMode="auto">
                <a:xfrm>
                  <a:off x="6344331" y="23672823"/>
                  <a:ext cx="716908" cy="369332"/>
                </a:xfrm>
                <a:prstGeom prst="rect">
                  <a:avLst/>
                </a:prstGeom>
                <a:noFill/>
                <a:ln w="9525">
                  <a:noFill/>
                  <a:miter lim="800000"/>
                  <a:headEnd/>
                  <a:tailEnd/>
                </a:ln>
              </p:spPr>
              <p:txBody>
                <a:bodyPr wrap="square">
                  <a:prstTxWarp prst="textNoShape">
                    <a:avLst/>
                  </a:prstTxWarp>
                  <a:spAutoFit/>
                </a:bodyPr>
                <a:lstStyle/>
                <a:p>
                  <a:r>
                    <a:rPr lang="en-US" sz="1400" i="1" kern="1200" dirty="0"/>
                    <a:t>Hr51</a:t>
                  </a:r>
                  <a:r>
                    <a:rPr lang="en-US" kern="1200" dirty="0"/>
                    <a:t> </a:t>
                  </a:r>
                </a:p>
              </p:txBody>
            </p:sp>
          </p:grpSp>
          <p:grpSp>
            <p:nvGrpSpPr>
              <p:cNvPr id="874" name="Group 873"/>
              <p:cNvGrpSpPr/>
              <p:nvPr/>
            </p:nvGrpSpPr>
            <p:grpSpPr>
              <a:xfrm>
                <a:off x="6344331" y="20865057"/>
                <a:ext cx="1376204" cy="750366"/>
                <a:chOff x="6344331" y="20865057"/>
                <a:chExt cx="1376204" cy="750366"/>
              </a:xfrm>
            </p:grpSpPr>
            <p:pic>
              <p:nvPicPr>
                <p:cNvPr id="763" name="Picture 762"/>
                <p:cNvPicPr>
                  <a:picLocks noChangeAspect="1"/>
                </p:cNvPicPr>
                <p:nvPr/>
              </p:nvPicPr>
              <p:blipFill>
                <a:blip r:embed="rId24"/>
                <a:srcRect/>
                <a:stretch>
                  <a:fillRect/>
                </a:stretch>
              </p:blipFill>
              <p:spPr bwMode="auto">
                <a:xfrm>
                  <a:off x="6445323" y="21081505"/>
                  <a:ext cx="1275212" cy="533918"/>
                </a:xfrm>
                <a:prstGeom prst="rect">
                  <a:avLst/>
                </a:prstGeom>
                <a:noFill/>
                <a:ln w="9525">
                  <a:noFill/>
                  <a:miter lim="800000"/>
                  <a:headEnd/>
                  <a:tailEnd/>
                </a:ln>
              </p:spPr>
            </p:pic>
            <p:sp>
              <p:nvSpPr>
                <p:cNvPr id="773" name="Rectangle 772"/>
                <p:cNvSpPr>
                  <a:spLocks noChangeArrowheads="1"/>
                </p:cNvSpPr>
                <p:nvPr/>
              </p:nvSpPr>
              <p:spPr bwMode="auto">
                <a:xfrm>
                  <a:off x="6344331" y="20865057"/>
                  <a:ext cx="716908" cy="369366"/>
                </a:xfrm>
                <a:prstGeom prst="rect">
                  <a:avLst/>
                </a:prstGeom>
                <a:noFill/>
                <a:ln w="9525">
                  <a:noFill/>
                  <a:miter lim="800000"/>
                  <a:headEnd/>
                  <a:tailEnd/>
                </a:ln>
              </p:spPr>
              <p:txBody>
                <a:bodyPr wrap="square">
                  <a:prstTxWarp prst="textNoShape">
                    <a:avLst/>
                  </a:prstTxWarp>
                  <a:spAutoFit/>
                </a:bodyPr>
                <a:lstStyle/>
                <a:p>
                  <a:r>
                    <a:rPr lang="en-US" sz="1400" i="1" kern="1200" dirty="0" err="1"/>
                    <a:t>esn</a:t>
                  </a:r>
                  <a:r>
                    <a:rPr lang="en-US" kern="1200" dirty="0"/>
                    <a:t> </a:t>
                  </a:r>
                </a:p>
              </p:txBody>
            </p:sp>
          </p:grpSp>
          <p:grpSp>
            <p:nvGrpSpPr>
              <p:cNvPr id="877" name="Group 876"/>
              <p:cNvGrpSpPr/>
              <p:nvPr/>
            </p:nvGrpSpPr>
            <p:grpSpPr>
              <a:xfrm>
                <a:off x="6344331" y="22987023"/>
                <a:ext cx="1375726" cy="794557"/>
                <a:chOff x="6344331" y="22987023"/>
                <a:chExt cx="1375726" cy="794557"/>
              </a:xfrm>
            </p:grpSpPr>
            <p:pic>
              <p:nvPicPr>
                <p:cNvPr id="765" name="Picture 764"/>
                <p:cNvPicPr>
                  <a:picLocks noChangeAspect="1"/>
                </p:cNvPicPr>
                <p:nvPr/>
              </p:nvPicPr>
              <p:blipFill>
                <a:blip r:embed="rId25"/>
                <a:srcRect/>
                <a:stretch>
                  <a:fillRect/>
                </a:stretch>
              </p:blipFill>
              <p:spPr bwMode="auto">
                <a:xfrm>
                  <a:off x="6445323" y="23139423"/>
                  <a:ext cx="1274734" cy="642157"/>
                </a:xfrm>
                <a:prstGeom prst="rect">
                  <a:avLst/>
                </a:prstGeom>
                <a:noFill/>
                <a:ln w="9525">
                  <a:noFill/>
                  <a:miter lim="800000"/>
                  <a:headEnd/>
                  <a:tailEnd/>
                </a:ln>
              </p:spPr>
            </p:pic>
            <p:sp>
              <p:nvSpPr>
                <p:cNvPr id="774" name="Rectangle 773"/>
                <p:cNvSpPr>
                  <a:spLocks noChangeArrowheads="1"/>
                </p:cNvSpPr>
                <p:nvPr/>
              </p:nvSpPr>
              <p:spPr bwMode="auto">
                <a:xfrm>
                  <a:off x="6344331" y="22987023"/>
                  <a:ext cx="970332" cy="369365"/>
                </a:xfrm>
                <a:prstGeom prst="rect">
                  <a:avLst/>
                </a:prstGeom>
                <a:noFill/>
                <a:ln w="9525">
                  <a:noFill/>
                  <a:miter lim="800000"/>
                  <a:headEnd/>
                  <a:tailEnd/>
                </a:ln>
              </p:spPr>
              <p:txBody>
                <a:bodyPr>
                  <a:prstTxWarp prst="textNoShape">
                    <a:avLst/>
                  </a:prstTxWarp>
                  <a:spAutoFit/>
                </a:bodyPr>
                <a:lstStyle/>
                <a:p>
                  <a:r>
                    <a:rPr lang="en-US" sz="1400" i="1" kern="1200" dirty="0"/>
                    <a:t>Fer1</a:t>
                  </a:r>
                  <a:r>
                    <a:rPr lang="en-US" kern="1200" dirty="0"/>
                    <a:t> </a:t>
                  </a:r>
                </a:p>
              </p:txBody>
            </p:sp>
          </p:grpSp>
          <p:sp>
            <p:nvSpPr>
              <p:cNvPr id="775" name="Rectangle 774"/>
              <p:cNvSpPr/>
              <p:nvPr/>
            </p:nvSpPr>
            <p:spPr>
              <a:xfrm>
                <a:off x="6351995" y="17641308"/>
                <a:ext cx="3192736" cy="6958592"/>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p>
            </p:txBody>
          </p:sp>
          <p:sp>
            <p:nvSpPr>
              <p:cNvPr id="776" name="TextBox 775"/>
              <p:cNvSpPr txBox="1">
                <a:spLocks noChangeArrowheads="1"/>
              </p:cNvSpPr>
              <p:nvPr/>
            </p:nvSpPr>
            <p:spPr bwMode="auto">
              <a:xfrm>
                <a:off x="4867065" y="22284115"/>
                <a:ext cx="1172466" cy="369332"/>
              </a:xfrm>
              <a:prstGeom prst="rect">
                <a:avLst/>
              </a:prstGeom>
              <a:noFill/>
              <a:ln w="9525">
                <a:noFill/>
                <a:miter lim="800000"/>
                <a:headEnd/>
                <a:tailEnd/>
              </a:ln>
            </p:spPr>
            <p:txBody>
              <a:bodyPr wrap="none">
                <a:prstTxWarp prst="textNoShape">
                  <a:avLst/>
                </a:prstTxWarp>
                <a:spAutoFit/>
              </a:bodyPr>
              <a:lstStyle/>
              <a:p>
                <a:r>
                  <a:rPr lang="en-US" kern="1200" dirty="0" smtClean="0"/>
                  <a:t>Ectoderm</a:t>
                </a:r>
                <a:endParaRPr lang="en-US" kern="1200" dirty="0"/>
              </a:p>
            </p:txBody>
          </p:sp>
          <p:sp>
            <p:nvSpPr>
              <p:cNvPr id="777" name="TextBox 776"/>
              <p:cNvSpPr txBox="1">
                <a:spLocks noChangeArrowheads="1"/>
              </p:cNvSpPr>
              <p:nvPr/>
            </p:nvSpPr>
            <p:spPr bwMode="auto">
              <a:xfrm>
                <a:off x="3283749" y="17664657"/>
                <a:ext cx="2724166" cy="369332"/>
              </a:xfrm>
              <a:prstGeom prst="rect">
                <a:avLst/>
              </a:prstGeom>
              <a:noFill/>
              <a:ln w="9525">
                <a:noFill/>
                <a:miter lim="800000"/>
                <a:headEnd/>
                <a:tailEnd/>
              </a:ln>
            </p:spPr>
            <p:txBody>
              <a:bodyPr wrap="none">
                <a:prstTxWarp prst="textNoShape">
                  <a:avLst/>
                </a:prstTxWarp>
                <a:spAutoFit/>
              </a:bodyPr>
              <a:lstStyle/>
              <a:p>
                <a:r>
                  <a:rPr lang="en-US" kern="1200" dirty="0" smtClean="0"/>
                  <a:t>Foregut</a:t>
                </a:r>
                <a:r>
                  <a:rPr lang="en-US" kern="1200" dirty="0"/>
                  <a:t>-</a:t>
                </a:r>
                <a:r>
                  <a:rPr lang="en-US" kern="1200" dirty="0" err="1"/>
                  <a:t>Midgut</a:t>
                </a:r>
                <a:r>
                  <a:rPr lang="en-US" kern="1200" dirty="0"/>
                  <a:t>-</a:t>
                </a:r>
                <a:r>
                  <a:rPr lang="en-US" kern="1200" dirty="0" smtClean="0"/>
                  <a:t>Hindgut</a:t>
                </a:r>
                <a:endParaRPr lang="en-US" kern="1200" dirty="0"/>
              </a:p>
            </p:txBody>
          </p:sp>
          <p:grpSp>
            <p:nvGrpSpPr>
              <p:cNvPr id="858" name="Group 857"/>
              <p:cNvGrpSpPr/>
              <p:nvPr/>
            </p:nvGrpSpPr>
            <p:grpSpPr>
              <a:xfrm>
                <a:off x="2991531" y="20696596"/>
                <a:ext cx="1406157" cy="740148"/>
                <a:chOff x="2991531" y="20696596"/>
                <a:chExt cx="1406157" cy="740148"/>
              </a:xfrm>
            </p:grpSpPr>
            <p:pic>
              <p:nvPicPr>
                <p:cNvPr id="778" name="Picture 777" descr="scro_insitu132997.jpg"/>
                <p:cNvPicPr>
                  <a:picLocks noChangeAspect="1"/>
                </p:cNvPicPr>
                <p:nvPr/>
              </p:nvPicPr>
              <p:blipFill>
                <a:blip r:embed="rId26"/>
                <a:srcRect/>
                <a:stretch>
                  <a:fillRect/>
                </a:stretch>
              </p:blipFill>
              <p:spPr bwMode="auto">
                <a:xfrm>
                  <a:off x="3111370" y="20909242"/>
                  <a:ext cx="1286318" cy="527502"/>
                </a:xfrm>
                <a:prstGeom prst="rect">
                  <a:avLst/>
                </a:prstGeom>
                <a:noFill/>
                <a:ln w="9525">
                  <a:noFill/>
                  <a:miter lim="800000"/>
                  <a:headEnd/>
                  <a:tailEnd/>
                </a:ln>
              </p:spPr>
            </p:pic>
            <p:sp>
              <p:nvSpPr>
                <p:cNvPr id="779" name="Rectangle 778"/>
                <p:cNvSpPr>
                  <a:spLocks noChangeArrowheads="1"/>
                </p:cNvSpPr>
                <p:nvPr/>
              </p:nvSpPr>
              <p:spPr bwMode="auto">
                <a:xfrm>
                  <a:off x="2991531" y="20696596"/>
                  <a:ext cx="538964" cy="369332"/>
                </a:xfrm>
                <a:prstGeom prst="rect">
                  <a:avLst/>
                </a:prstGeom>
                <a:noFill/>
                <a:ln w="9525">
                  <a:noFill/>
                  <a:miter lim="800000"/>
                  <a:headEnd/>
                  <a:tailEnd/>
                </a:ln>
              </p:spPr>
              <p:txBody>
                <a:bodyPr wrap="none">
                  <a:prstTxWarp prst="textNoShape">
                    <a:avLst/>
                  </a:prstTxWarp>
                  <a:spAutoFit/>
                </a:bodyPr>
                <a:lstStyle/>
                <a:p>
                  <a:r>
                    <a:rPr lang="en-US" sz="1400" i="1" kern="1200"/>
                    <a:t>scro</a:t>
                  </a:r>
                  <a:r>
                    <a:rPr lang="en-US" kern="1200"/>
                    <a:t> </a:t>
                  </a:r>
                </a:p>
              </p:txBody>
            </p:sp>
          </p:grpSp>
          <p:grpSp>
            <p:nvGrpSpPr>
              <p:cNvPr id="859" name="Group 858"/>
              <p:cNvGrpSpPr/>
              <p:nvPr/>
            </p:nvGrpSpPr>
            <p:grpSpPr>
              <a:xfrm>
                <a:off x="2991531" y="21372195"/>
                <a:ext cx="1406157" cy="674149"/>
                <a:chOff x="2991531" y="21372195"/>
                <a:chExt cx="1406157" cy="674149"/>
              </a:xfrm>
            </p:grpSpPr>
            <p:pic>
              <p:nvPicPr>
                <p:cNvPr id="780" name="Picture 779" descr="sens-2_st13-_insitu42250 copy.jpg"/>
                <p:cNvPicPr>
                  <a:picLocks noChangeAspect="1"/>
                </p:cNvPicPr>
                <p:nvPr/>
              </p:nvPicPr>
              <p:blipFill>
                <a:blip r:embed="rId27"/>
                <a:srcRect/>
                <a:stretch>
                  <a:fillRect/>
                </a:stretch>
              </p:blipFill>
              <p:spPr bwMode="auto">
                <a:xfrm>
                  <a:off x="3111370" y="21540069"/>
                  <a:ext cx="1286318" cy="506275"/>
                </a:xfrm>
                <a:prstGeom prst="rect">
                  <a:avLst/>
                </a:prstGeom>
                <a:noFill/>
                <a:ln w="9525">
                  <a:noFill/>
                  <a:miter lim="800000"/>
                  <a:headEnd/>
                  <a:tailEnd/>
                </a:ln>
              </p:spPr>
            </p:pic>
            <p:sp>
              <p:nvSpPr>
                <p:cNvPr id="781" name="Rectangle 780"/>
                <p:cNvSpPr>
                  <a:spLocks noChangeArrowheads="1"/>
                </p:cNvSpPr>
                <p:nvPr/>
              </p:nvSpPr>
              <p:spPr bwMode="auto">
                <a:xfrm>
                  <a:off x="2991531" y="21372195"/>
                  <a:ext cx="731549" cy="369332"/>
                </a:xfrm>
                <a:prstGeom prst="rect">
                  <a:avLst/>
                </a:prstGeom>
                <a:noFill/>
                <a:ln w="9525">
                  <a:noFill/>
                  <a:miter lim="800000"/>
                  <a:headEnd/>
                  <a:tailEnd/>
                </a:ln>
              </p:spPr>
              <p:txBody>
                <a:bodyPr wrap="none">
                  <a:prstTxWarp prst="textNoShape">
                    <a:avLst/>
                  </a:prstTxWarp>
                  <a:spAutoFit/>
                </a:bodyPr>
                <a:lstStyle/>
                <a:p>
                  <a:r>
                    <a:rPr lang="en-US" sz="1400" i="1" kern="1200" dirty="0"/>
                    <a:t>sens-2</a:t>
                  </a:r>
                  <a:r>
                    <a:rPr lang="en-US" kern="1200" dirty="0"/>
                    <a:t> </a:t>
                  </a:r>
                </a:p>
              </p:txBody>
            </p:sp>
          </p:grpSp>
          <p:grpSp>
            <p:nvGrpSpPr>
              <p:cNvPr id="868" name="Group 867"/>
              <p:cNvGrpSpPr/>
              <p:nvPr/>
            </p:nvGrpSpPr>
            <p:grpSpPr>
              <a:xfrm>
                <a:off x="4647111" y="18705178"/>
                <a:ext cx="1422911" cy="616008"/>
                <a:chOff x="4647111" y="18705178"/>
                <a:chExt cx="1422911" cy="616008"/>
              </a:xfrm>
            </p:grpSpPr>
            <p:pic>
              <p:nvPicPr>
                <p:cNvPr id="783" name="Picture 782"/>
                <p:cNvPicPr>
                  <a:picLocks noChangeAspect="1"/>
                </p:cNvPicPr>
                <p:nvPr/>
              </p:nvPicPr>
              <p:blipFill>
                <a:blip r:embed="rId28"/>
                <a:srcRect/>
                <a:stretch>
                  <a:fillRect/>
                </a:stretch>
              </p:blipFill>
              <p:spPr bwMode="auto">
                <a:xfrm>
                  <a:off x="4786972" y="18769743"/>
                  <a:ext cx="1283050" cy="551443"/>
                </a:xfrm>
                <a:prstGeom prst="rect">
                  <a:avLst/>
                </a:prstGeom>
                <a:noFill/>
                <a:ln w="9525">
                  <a:noFill/>
                  <a:miter lim="800000"/>
                  <a:headEnd/>
                  <a:tailEnd/>
                </a:ln>
              </p:spPr>
            </p:pic>
            <p:sp>
              <p:nvSpPr>
                <p:cNvPr id="784" name="TextBox 783"/>
                <p:cNvSpPr txBox="1">
                  <a:spLocks noChangeArrowheads="1"/>
                </p:cNvSpPr>
                <p:nvPr/>
              </p:nvSpPr>
              <p:spPr bwMode="auto">
                <a:xfrm>
                  <a:off x="4647111" y="18705178"/>
                  <a:ext cx="761844" cy="307777"/>
                </a:xfrm>
                <a:prstGeom prst="rect">
                  <a:avLst/>
                </a:prstGeom>
                <a:noFill/>
                <a:ln w="9525">
                  <a:noFill/>
                  <a:miter lim="800000"/>
                  <a:headEnd/>
                  <a:tailEnd/>
                </a:ln>
              </p:spPr>
              <p:txBody>
                <a:bodyPr>
                  <a:prstTxWarp prst="textNoShape">
                    <a:avLst/>
                  </a:prstTxWarp>
                  <a:spAutoFit/>
                </a:bodyPr>
                <a:lstStyle/>
                <a:p>
                  <a:r>
                    <a:rPr lang="en-US" sz="1400" i="1" kern="1200" dirty="0"/>
                    <a:t>Sox14</a:t>
                  </a:r>
                </a:p>
              </p:txBody>
            </p:sp>
          </p:grpSp>
          <p:grpSp>
            <p:nvGrpSpPr>
              <p:cNvPr id="854" name="Group 853"/>
              <p:cNvGrpSpPr/>
              <p:nvPr/>
            </p:nvGrpSpPr>
            <p:grpSpPr>
              <a:xfrm>
                <a:off x="2991531" y="18007744"/>
                <a:ext cx="1406157" cy="646004"/>
                <a:chOff x="2991531" y="18007744"/>
                <a:chExt cx="1406157" cy="646004"/>
              </a:xfrm>
            </p:grpSpPr>
            <p:pic>
              <p:nvPicPr>
                <p:cNvPr id="785" name="Picture 784"/>
                <p:cNvPicPr>
                  <a:picLocks noChangeAspect="1"/>
                </p:cNvPicPr>
                <p:nvPr/>
              </p:nvPicPr>
              <p:blipFill>
                <a:blip r:embed="rId29"/>
                <a:srcRect/>
                <a:stretch>
                  <a:fillRect/>
                </a:stretch>
              </p:blipFill>
              <p:spPr bwMode="auto">
                <a:xfrm>
                  <a:off x="3111370" y="18083944"/>
                  <a:ext cx="1286318" cy="569804"/>
                </a:xfrm>
                <a:prstGeom prst="rect">
                  <a:avLst/>
                </a:prstGeom>
                <a:noFill/>
                <a:ln w="9525">
                  <a:noFill/>
                  <a:miter lim="800000"/>
                  <a:headEnd/>
                  <a:tailEnd/>
                </a:ln>
              </p:spPr>
            </p:pic>
            <p:sp>
              <p:nvSpPr>
                <p:cNvPr id="786" name="TextBox 785"/>
                <p:cNvSpPr txBox="1">
                  <a:spLocks noChangeArrowheads="1"/>
                </p:cNvSpPr>
                <p:nvPr/>
              </p:nvSpPr>
              <p:spPr bwMode="auto">
                <a:xfrm>
                  <a:off x="2991531" y="18007744"/>
                  <a:ext cx="1031834" cy="307777"/>
                </a:xfrm>
                <a:prstGeom prst="rect">
                  <a:avLst/>
                </a:prstGeom>
                <a:noFill/>
                <a:ln w="9525">
                  <a:noFill/>
                  <a:miter lim="800000"/>
                  <a:headEnd/>
                  <a:tailEnd/>
                </a:ln>
              </p:spPr>
              <p:txBody>
                <a:bodyPr>
                  <a:prstTxWarp prst="textNoShape">
                    <a:avLst/>
                  </a:prstTxWarp>
                  <a:spAutoFit/>
                </a:bodyPr>
                <a:lstStyle/>
                <a:p>
                  <a:r>
                    <a:rPr lang="en-US" sz="1400" i="1" kern="1200" dirty="0"/>
                    <a:t>ERR</a:t>
                  </a:r>
                </a:p>
              </p:txBody>
            </p:sp>
          </p:grpSp>
          <p:grpSp>
            <p:nvGrpSpPr>
              <p:cNvPr id="855" name="Group 854"/>
              <p:cNvGrpSpPr/>
              <p:nvPr/>
            </p:nvGrpSpPr>
            <p:grpSpPr>
              <a:xfrm>
                <a:off x="2970711" y="18705178"/>
                <a:ext cx="1426977" cy="616748"/>
                <a:chOff x="2970711" y="18705178"/>
                <a:chExt cx="1426977" cy="616748"/>
              </a:xfrm>
            </p:grpSpPr>
            <p:pic>
              <p:nvPicPr>
                <p:cNvPr id="787" name="Picture 786"/>
                <p:cNvPicPr>
                  <a:picLocks noChangeAspect="1"/>
                </p:cNvPicPr>
                <p:nvPr/>
              </p:nvPicPr>
              <p:blipFill>
                <a:blip r:embed="rId30"/>
                <a:srcRect/>
                <a:stretch>
                  <a:fillRect/>
                </a:stretch>
              </p:blipFill>
              <p:spPr bwMode="auto">
                <a:xfrm>
                  <a:off x="3111370" y="18811148"/>
                  <a:ext cx="1286318" cy="510778"/>
                </a:xfrm>
                <a:prstGeom prst="rect">
                  <a:avLst/>
                </a:prstGeom>
                <a:noFill/>
                <a:ln w="9525">
                  <a:noFill/>
                  <a:miter lim="800000"/>
                  <a:headEnd/>
                  <a:tailEnd/>
                </a:ln>
              </p:spPr>
            </p:pic>
            <p:sp>
              <p:nvSpPr>
                <p:cNvPr id="788" name="TextBox 787"/>
                <p:cNvSpPr txBox="1">
                  <a:spLocks noChangeArrowheads="1"/>
                </p:cNvSpPr>
                <p:nvPr/>
              </p:nvSpPr>
              <p:spPr bwMode="auto">
                <a:xfrm>
                  <a:off x="2970711" y="18705178"/>
                  <a:ext cx="761844" cy="307777"/>
                </a:xfrm>
                <a:prstGeom prst="rect">
                  <a:avLst/>
                </a:prstGeom>
                <a:noFill/>
                <a:ln w="9525">
                  <a:noFill/>
                  <a:miter lim="800000"/>
                  <a:headEnd/>
                  <a:tailEnd/>
                </a:ln>
              </p:spPr>
              <p:txBody>
                <a:bodyPr wrap="square">
                  <a:prstTxWarp prst="textNoShape">
                    <a:avLst/>
                  </a:prstTxWarp>
                  <a:spAutoFit/>
                </a:bodyPr>
                <a:lstStyle/>
                <a:p>
                  <a:r>
                    <a:rPr lang="en-US" sz="1400" i="1" kern="1200" dirty="0" err="1"/>
                    <a:t>foxo</a:t>
                  </a:r>
                  <a:endParaRPr lang="en-US" sz="1400" i="1" kern="1200" dirty="0"/>
                </a:p>
              </p:txBody>
            </p:sp>
          </p:grpSp>
          <p:grpSp>
            <p:nvGrpSpPr>
              <p:cNvPr id="857" name="Group 856"/>
              <p:cNvGrpSpPr/>
              <p:nvPr/>
            </p:nvGrpSpPr>
            <p:grpSpPr>
              <a:xfrm>
                <a:off x="2991531" y="20000578"/>
                <a:ext cx="1406157" cy="673062"/>
                <a:chOff x="2991531" y="20000578"/>
                <a:chExt cx="1406157" cy="673062"/>
              </a:xfrm>
            </p:grpSpPr>
            <p:pic>
              <p:nvPicPr>
                <p:cNvPr id="789" name="Picture 788"/>
                <p:cNvPicPr>
                  <a:picLocks noChangeAspect="1"/>
                </p:cNvPicPr>
                <p:nvPr/>
              </p:nvPicPr>
              <p:blipFill>
                <a:blip r:embed="rId31"/>
                <a:srcRect/>
                <a:stretch>
                  <a:fillRect/>
                </a:stretch>
              </p:blipFill>
              <p:spPr bwMode="auto">
                <a:xfrm>
                  <a:off x="3111370" y="20141344"/>
                  <a:ext cx="1286318" cy="532296"/>
                </a:xfrm>
                <a:prstGeom prst="rect">
                  <a:avLst/>
                </a:prstGeom>
                <a:noFill/>
                <a:ln w="9525">
                  <a:noFill/>
                  <a:miter lim="800000"/>
                  <a:headEnd/>
                  <a:tailEnd/>
                </a:ln>
              </p:spPr>
            </p:pic>
            <p:sp>
              <p:nvSpPr>
                <p:cNvPr id="790" name="TextBox 789"/>
                <p:cNvSpPr txBox="1">
                  <a:spLocks noChangeArrowheads="1"/>
                </p:cNvSpPr>
                <p:nvPr/>
              </p:nvSpPr>
              <p:spPr bwMode="auto">
                <a:xfrm>
                  <a:off x="2991531" y="20000578"/>
                  <a:ext cx="1031834" cy="307777"/>
                </a:xfrm>
                <a:prstGeom prst="rect">
                  <a:avLst/>
                </a:prstGeom>
                <a:noFill/>
                <a:ln w="9525">
                  <a:noFill/>
                  <a:miter lim="800000"/>
                  <a:headEnd/>
                  <a:tailEnd/>
                </a:ln>
              </p:spPr>
              <p:txBody>
                <a:bodyPr>
                  <a:prstTxWarp prst="textNoShape">
                    <a:avLst/>
                  </a:prstTxWarp>
                  <a:spAutoFit/>
                </a:bodyPr>
                <a:lstStyle/>
                <a:p>
                  <a:r>
                    <a:rPr lang="en-US" sz="1400" i="1" kern="1200" dirty="0"/>
                    <a:t>kayak</a:t>
                  </a:r>
                </a:p>
              </p:txBody>
            </p:sp>
          </p:grpSp>
          <p:grpSp>
            <p:nvGrpSpPr>
              <p:cNvPr id="863" name="Group 862"/>
              <p:cNvGrpSpPr/>
              <p:nvPr/>
            </p:nvGrpSpPr>
            <p:grpSpPr>
              <a:xfrm>
                <a:off x="4667931" y="22556056"/>
                <a:ext cx="1402091" cy="719735"/>
                <a:chOff x="4667931" y="22556056"/>
                <a:chExt cx="1402091" cy="719735"/>
              </a:xfrm>
            </p:grpSpPr>
            <p:pic>
              <p:nvPicPr>
                <p:cNvPr id="793" name="Picture 792"/>
                <p:cNvPicPr>
                  <a:picLocks noChangeAspect="1"/>
                </p:cNvPicPr>
                <p:nvPr/>
              </p:nvPicPr>
              <p:blipFill>
                <a:blip r:embed="rId32"/>
                <a:stretch>
                  <a:fillRect/>
                </a:stretch>
              </p:blipFill>
              <p:spPr>
                <a:xfrm>
                  <a:off x="4786972" y="22711433"/>
                  <a:ext cx="1283050" cy="564358"/>
                </a:xfrm>
                <a:prstGeom prst="rect">
                  <a:avLst/>
                </a:prstGeom>
              </p:spPr>
            </p:pic>
            <p:sp>
              <p:nvSpPr>
                <p:cNvPr id="794" name="TextBox 793"/>
                <p:cNvSpPr txBox="1">
                  <a:spLocks noChangeArrowheads="1"/>
                </p:cNvSpPr>
                <p:nvPr/>
              </p:nvSpPr>
              <p:spPr bwMode="auto">
                <a:xfrm>
                  <a:off x="4667931" y="22556056"/>
                  <a:ext cx="879434" cy="307777"/>
                </a:xfrm>
                <a:prstGeom prst="rect">
                  <a:avLst/>
                </a:prstGeom>
                <a:noFill/>
                <a:ln w="9525">
                  <a:noFill/>
                  <a:miter lim="800000"/>
                  <a:headEnd/>
                  <a:tailEnd/>
                </a:ln>
              </p:spPr>
              <p:txBody>
                <a:bodyPr wrap="square">
                  <a:prstTxWarp prst="textNoShape">
                    <a:avLst/>
                  </a:prstTxWarp>
                  <a:spAutoFit/>
                </a:bodyPr>
                <a:lstStyle/>
                <a:p>
                  <a:r>
                    <a:rPr lang="en-US" sz="1400" i="1" kern="1200" dirty="0" smtClean="0"/>
                    <a:t>CG9876</a:t>
                  </a:r>
                  <a:endParaRPr lang="en-US" sz="1400" i="1" kern="1200" dirty="0"/>
                </a:p>
              </p:txBody>
            </p:sp>
          </p:grpSp>
          <p:grpSp>
            <p:nvGrpSpPr>
              <p:cNvPr id="865" name="Group 864"/>
              <p:cNvGrpSpPr/>
              <p:nvPr/>
            </p:nvGrpSpPr>
            <p:grpSpPr>
              <a:xfrm>
                <a:off x="4667931" y="20747967"/>
                <a:ext cx="1405359" cy="688777"/>
                <a:chOff x="4667931" y="20747967"/>
                <a:chExt cx="1405359" cy="688777"/>
              </a:xfrm>
            </p:grpSpPr>
            <p:pic>
              <p:nvPicPr>
                <p:cNvPr id="795" name="Picture 794"/>
                <p:cNvPicPr>
                  <a:picLocks noChangeAspect="1"/>
                </p:cNvPicPr>
                <p:nvPr/>
              </p:nvPicPr>
              <p:blipFill>
                <a:blip r:embed="rId33"/>
                <a:srcRect/>
                <a:stretch>
                  <a:fillRect/>
                </a:stretch>
              </p:blipFill>
              <p:spPr bwMode="auto">
                <a:xfrm>
                  <a:off x="4786972" y="20815672"/>
                  <a:ext cx="1286318" cy="621072"/>
                </a:xfrm>
                <a:prstGeom prst="rect">
                  <a:avLst/>
                </a:prstGeom>
                <a:noFill/>
                <a:ln w="9525">
                  <a:noFill/>
                  <a:miter lim="800000"/>
                  <a:headEnd/>
                  <a:tailEnd/>
                </a:ln>
              </p:spPr>
            </p:pic>
            <p:sp>
              <p:nvSpPr>
                <p:cNvPr id="796" name="TextBox 795"/>
                <p:cNvSpPr txBox="1">
                  <a:spLocks noChangeArrowheads="1"/>
                </p:cNvSpPr>
                <p:nvPr/>
              </p:nvSpPr>
              <p:spPr bwMode="auto">
                <a:xfrm>
                  <a:off x="4667931" y="20747967"/>
                  <a:ext cx="1031835" cy="307777"/>
                </a:xfrm>
                <a:prstGeom prst="rect">
                  <a:avLst/>
                </a:prstGeom>
                <a:noFill/>
                <a:ln w="9525">
                  <a:noFill/>
                  <a:miter lim="800000"/>
                  <a:headEnd/>
                  <a:tailEnd/>
                </a:ln>
              </p:spPr>
              <p:txBody>
                <a:bodyPr>
                  <a:prstTxWarp prst="textNoShape">
                    <a:avLst/>
                  </a:prstTxWarp>
                  <a:spAutoFit/>
                </a:bodyPr>
                <a:lstStyle/>
                <a:p>
                  <a:r>
                    <a:rPr lang="en-US" sz="1400" i="1" kern="1200" dirty="0"/>
                    <a:t>CG34376</a:t>
                  </a:r>
                </a:p>
              </p:txBody>
            </p:sp>
          </p:grpSp>
          <p:grpSp>
            <p:nvGrpSpPr>
              <p:cNvPr id="869" name="Group 868"/>
              <p:cNvGrpSpPr/>
              <p:nvPr/>
            </p:nvGrpSpPr>
            <p:grpSpPr>
              <a:xfrm>
                <a:off x="4667931" y="18033989"/>
                <a:ext cx="1413066" cy="659555"/>
                <a:chOff x="4667931" y="18033989"/>
                <a:chExt cx="1413066" cy="659555"/>
              </a:xfrm>
            </p:grpSpPr>
            <p:pic>
              <p:nvPicPr>
                <p:cNvPr id="797" name="Picture 796"/>
                <p:cNvPicPr>
                  <a:picLocks noChangeAspect="1"/>
                </p:cNvPicPr>
                <p:nvPr/>
              </p:nvPicPr>
              <p:blipFill>
                <a:blip r:embed="rId34"/>
                <a:srcRect/>
                <a:stretch>
                  <a:fillRect/>
                </a:stretch>
              </p:blipFill>
              <p:spPr bwMode="auto">
                <a:xfrm>
                  <a:off x="4786972" y="18140899"/>
                  <a:ext cx="1294025" cy="552645"/>
                </a:xfrm>
                <a:prstGeom prst="rect">
                  <a:avLst/>
                </a:prstGeom>
                <a:noFill/>
                <a:ln w="9525">
                  <a:noFill/>
                  <a:miter lim="800000"/>
                  <a:headEnd/>
                  <a:tailEnd/>
                </a:ln>
              </p:spPr>
            </p:pic>
            <p:sp>
              <p:nvSpPr>
                <p:cNvPr id="798" name="TextBox 797"/>
                <p:cNvSpPr txBox="1">
                  <a:spLocks noChangeArrowheads="1"/>
                </p:cNvSpPr>
                <p:nvPr/>
              </p:nvSpPr>
              <p:spPr bwMode="auto">
                <a:xfrm>
                  <a:off x="4667931" y="18033989"/>
                  <a:ext cx="1031835" cy="307777"/>
                </a:xfrm>
                <a:prstGeom prst="rect">
                  <a:avLst/>
                </a:prstGeom>
                <a:noFill/>
                <a:ln w="9525">
                  <a:noFill/>
                  <a:miter lim="800000"/>
                  <a:headEnd/>
                  <a:tailEnd/>
                </a:ln>
              </p:spPr>
              <p:txBody>
                <a:bodyPr>
                  <a:prstTxWarp prst="textNoShape">
                    <a:avLst/>
                  </a:prstTxWarp>
                  <a:spAutoFit/>
                </a:bodyPr>
                <a:lstStyle/>
                <a:p>
                  <a:r>
                    <a:rPr lang="en-US" sz="1400" i="1" kern="1200" dirty="0"/>
                    <a:t>Pdp1</a:t>
                  </a:r>
                </a:p>
              </p:txBody>
            </p:sp>
          </p:grpSp>
          <p:sp>
            <p:nvSpPr>
              <p:cNvPr id="799" name="TextBox 798"/>
              <p:cNvSpPr txBox="1">
                <a:spLocks noChangeArrowheads="1"/>
              </p:cNvSpPr>
              <p:nvPr/>
            </p:nvSpPr>
            <p:spPr bwMode="auto">
              <a:xfrm>
                <a:off x="4591731" y="23437288"/>
                <a:ext cx="1685753" cy="369332"/>
              </a:xfrm>
              <a:prstGeom prst="rect">
                <a:avLst/>
              </a:prstGeom>
              <a:noFill/>
              <a:ln w="9525">
                <a:noFill/>
                <a:miter lim="800000"/>
                <a:headEnd/>
                <a:tailEnd/>
              </a:ln>
            </p:spPr>
            <p:txBody>
              <a:bodyPr wrap="none">
                <a:prstTxWarp prst="textNoShape">
                  <a:avLst/>
                </a:prstTxWarp>
                <a:spAutoFit/>
              </a:bodyPr>
              <a:lstStyle/>
              <a:p>
                <a:r>
                  <a:rPr lang="en-US" kern="1200" dirty="0" smtClean="0"/>
                  <a:t>Salivary Gland</a:t>
                </a:r>
                <a:endParaRPr lang="en-US" kern="1200" dirty="0"/>
              </a:p>
            </p:txBody>
          </p:sp>
          <p:grpSp>
            <p:nvGrpSpPr>
              <p:cNvPr id="861" name="Group 860"/>
              <p:cNvGrpSpPr/>
              <p:nvPr/>
            </p:nvGrpSpPr>
            <p:grpSpPr>
              <a:xfrm>
                <a:off x="2991532" y="23186727"/>
                <a:ext cx="1406157" cy="703278"/>
                <a:chOff x="2991532" y="23186727"/>
                <a:chExt cx="1406157" cy="703278"/>
              </a:xfrm>
            </p:grpSpPr>
            <p:pic>
              <p:nvPicPr>
                <p:cNvPr id="800" name="Picture 799"/>
                <p:cNvPicPr>
                  <a:picLocks noChangeAspect="1"/>
                </p:cNvPicPr>
                <p:nvPr/>
              </p:nvPicPr>
              <p:blipFill>
                <a:blip r:embed="rId35"/>
                <a:stretch>
                  <a:fillRect/>
                </a:stretch>
              </p:blipFill>
              <p:spPr>
                <a:xfrm>
                  <a:off x="3111371" y="23363882"/>
                  <a:ext cx="1286318" cy="526123"/>
                </a:xfrm>
                <a:prstGeom prst="rect">
                  <a:avLst/>
                </a:prstGeom>
              </p:spPr>
            </p:pic>
            <p:sp>
              <p:nvSpPr>
                <p:cNvPr id="801" name="Rectangle 800"/>
                <p:cNvSpPr>
                  <a:spLocks noChangeArrowheads="1"/>
                </p:cNvSpPr>
                <p:nvPr/>
              </p:nvSpPr>
              <p:spPr bwMode="auto">
                <a:xfrm>
                  <a:off x="2991532" y="23186727"/>
                  <a:ext cx="538964" cy="378195"/>
                </a:xfrm>
                <a:prstGeom prst="rect">
                  <a:avLst/>
                </a:prstGeom>
                <a:noFill/>
                <a:ln w="9525">
                  <a:noFill/>
                  <a:miter lim="800000"/>
                  <a:headEnd/>
                  <a:tailEnd/>
                </a:ln>
              </p:spPr>
              <p:txBody>
                <a:bodyPr wrap="square">
                  <a:prstTxWarp prst="textNoShape">
                    <a:avLst/>
                  </a:prstTxWarp>
                  <a:spAutoFit/>
                </a:bodyPr>
                <a:lstStyle/>
                <a:p>
                  <a:r>
                    <a:rPr lang="en-US" sz="1400" i="1" kern="1200" dirty="0" err="1" smtClean="0"/>
                    <a:t>ss</a:t>
                  </a:r>
                  <a:r>
                    <a:rPr lang="en-US" kern="1200" dirty="0" smtClean="0"/>
                    <a:t> </a:t>
                  </a:r>
                  <a:endParaRPr lang="en-US" kern="1200" dirty="0"/>
                </a:p>
              </p:txBody>
            </p:sp>
          </p:grpSp>
          <p:grpSp>
            <p:nvGrpSpPr>
              <p:cNvPr id="862" name="Group 861"/>
              <p:cNvGrpSpPr/>
              <p:nvPr/>
            </p:nvGrpSpPr>
            <p:grpSpPr>
              <a:xfrm>
                <a:off x="2991531" y="23789867"/>
                <a:ext cx="1406158" cy="695208"/>
                <a:chOff x="2991531" y="23789867"/>
                <a:chExt cx="1406158" cy="695208"/>
              </a:xfrm>
            </p:grpSpPr>
            <p:pic>
              <p:nvPicPr>
                <p:cNvPr id="802" name="Picture 801"/>
                <p:cNvPicPr>
                  <a:picLocks noChangeAspect="1"/>
                </p:cNvPicPr>
                <p:nvPr/>
              </p:nvPicPr>
              <p:blipFill>
                <a:blip r:embed="rId36"/>
                <a:srcRect/>
                <a:stretch>
                  <a:fillRect/>
                </a:stretch>
              </p:blipFill>
              <p:spPr bwMode="auto">
                <a:xfrm>
                  <a:off x="3111371" y="23979446"/>
                  <a:ext cx="1286318" cy="505629"/>
                </a:xfrm>
                <a:prstGeom prst="rect">
                  <a:avLst/>
                </a:prstGeom>
                <a:noFill/>
                <a:ln w="9525">
                  <a:noFill/>
                  <a:miter lim="800000"/>
                  <a:headEnd/>
                  <a:tailEnd/>
                </a:ln>
              </p:spPr>
            </p:pic>
            <p:sp>
              <p:nvSpPr>
                <p:cNvPr id="803" name="Rectangle 802"/>
                <p:cNvSpPr>
                  <a:spLocks noChangeArrowheads="1"/>
                </p:cNvSpPr>
                <p:nvPr/>
              </p:nvSpPr>
              <p:spPr bwMode="auto">
                <a:xfrm>
                  <a:off x="2991531" y="23789867"/>
                  <a:ext cx="1121872" cy="368841"/>
                </a:xfrm>
                <a:prstGeom prst="rect">
                  <a:avLst/>
                </a:prstGeom>
                <a:noFill/>
                <a:ln w="9525">
                  <a:noFill/>
                  <a:miter lim="800000"/>
                  <a:headEnd/>
                  <a:tailEnd/>
                </a:ln>
              </p:spPr>
              <p:txBody>
                <a:bodyPr>
                  <a:prstTxWarp prst="textNoShape">
                    <a:avLst/>
                  </a:prstTxWarp>
                  <a:spAutoFit/>
                </a:bodyPr>
                <a:lstStyle/>
                <a:p>
                  <a:r>
                    <a:rPr lang="en-US" sz="1400" i="1" kern="1200" dirty="0"/>
                    <a:t>CG32006</a:t>
                  </a:r>
                  <a:r>
                    <a:rPr lang="en-US" kern="1200" dirty="0"/>
                    <a:t> </a:t>
                  </a:r>
                </a:p>
              </p:txBody>
            </p:sp>
          </p:grpSp>
          <p:sp>
            <p:nvSpPr>
              <p:cNvPr id="804" name="Rectangle 803"/>
              <p:cNvSpPr/>
              <p:nvPr/>
            </p:nvSpPr>
            <p:spPr>
              <a:xfrm>
                <a:off x="4640054" y="22330433"/>
                <a:ext cx="1558708" cy="989393"/>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p>
            </p:txBody>
          </p:sp>
          <p:grpSp>
            <p:nvGrpSpPr>
              <p:cNvPr id="866" name="Group 865"/>
              <p:cNvGrpSpPr/>
              <p:nvPr/>
            </p:nvGrpSpPr>
            <p:grpSpPr>
              <a:xfrm>
                <a:off x="4667931" y="20000578"/>
                <a:ext cx="1418893" cy="652019"/>
                <a:chOff x="4667931" y="20000578"/>
                <a:chExt cx="1418893" cy="652019"/>
              </a:xfrm>
            </p:grpSpPr>
            <p:pic>
              <p:nvPicPr>
                <p:cNvPr id="792" name="Picture 791" descr="CG10209_insitu70284.jpe"/>
                <p:cNvPicPr>
                  <a:picLocks noChangeAspect="1"/>
                </p:cNvPicPr>
                <p:nvPr/>
              </p:nvPicPr>
              <p:blipFill>
                <a:blip r:embed="rId37"/>
                <a:srcRect l="10695" t="30495" r="12309" b="26894"/>
                <a:stretch>
                  <a:fillRect/>
                </a:stretch>
              </p:blipFill>
              <p:spPr bwMode="auto">
                <a:xfrm>
                  <a:off x="4786972" y="20141344"/>
                  <a:ext cx="1299852" cy="511253"/>
                </a:xfrm>
                <a:prstGeom prst="rect">
                  <a:avLst/>
                </a:prstGeom>
                <a:noFill/>
                <a:ln w="9525">
                  <a:noFill/>
                  <a:miter lim="800000"/>
                  <a:headEnd/>
                  <a:tailEnd/>
                </a:ln>
              </p:spPr>
            </p:pic>
            <p:sp>
              <p:nvSpPr>
                <p:cNvPr id="805" name="TextBox 804"/>
                <p:cNvSpPr txBox="1">
                  <a:spLocks noChangeArrowheads="1"/>
                </p:cNvSpPr>
                <p:nvPr/>
              </p:nvSpPr>
              <p:spPr bwMode="auto">
                <a:xfrm>
                  <a:off x="4667931" y="20000578"/>
                  <a:ext cx="1031834" cy="307777"/>
                </a:xfrm>
                <a:prstGeom prst="rect">
                  <a:avLst/>
                </a:prstGeom>
                <a:noFill/>
                <a:ln w="9525">
                  <a:noFill/>
                  <a:miter lim="800000"/>
                  <a:headEnd/>
                  <a:tailEnd/>
                </a:ln>
              </p:spPr>
              <p:txBody>
                <a:bodyPr>
                  <a:prstTxWarp prst="textNoShape">
                    <a:avLst/>
                  </a:prstTxWarp>
                  <a:spAutoFit/>
                </a:bodyPr>
                <a:lstStyle/>
                <a:p>
                  <a:r>
                    <a:rPr lang="en-US" sz="1400" i="1" kern="1200" dirty="0"/>
                    <a:t>CG10209</a:t>
                  </a:r>
                </a:p>
              </p:txBody>
            </p:sp>
          </p:grpSp>
          <p:grpSp>
            <p:nvGrpSpPr>
              <p:cNvPr id="848" name="Group 847"/>
              <p:cNvGrpSpPr/>
              <p:nvPr/>
            </p:nvGrpSpPr>
            <p:grpSpPr>
              <a:xfrm>
                <a:off x="1259751" y="20000578"/>
                <a:ext cx="1385028" cy="692250"/>
                <a:chOff x="1259751" y="20000578"/>
                <a:chExt cx="1385028" cy="692250"/>
              </a:xfrm>
            </p:grpSpPr>
            <p:pic>
              <p:nvPicPr>
                <p:cNvPr id="808" name="Picture 807" descr="pb_11-12L_insitu160055.jpg"/>
                <p:cNvPicPr>
                  <a:picLocks noChangeAspect="1"/>
                </p:cNvPicPr>
                <p:nvPr/>
              </p:nvPicPr>
              <p:blipFill>
                <a:blip r:embed="rId38"/>
                <a:srcRect/>
                <a:stretch>
                  <a:fillRect/>
                </a:stretch>
              </p:blipFill>
              <p:spPr bwMode="auto">
                <a:xfrm>
                  <a:off x="1352058" y="20095496"/>
                  <a:ext cx="1292721" cy="597332"/>
                </a:xfrm>
                <a:prstGeom prst="rect">
                  <a:avLst/>
                </a:prstGeom>
                <a:noFill/>
                <a:ln w="9525">
                  <a:noFill/>
                  <a:miter lim="800000"/>
                  <a:headEnd/>
                  <a:tailEnd/>
                </a:ln>
              </p:spPr>
            </p:pic>
            <p:sp>
              <p:nvSpPr>
                <p:cNvPr id="809" name="TextBox 808"/>
                <p:cNvSpPr txBox="1">
                  <a:spLocks noChangeArrowheads="1"/>
                </p:cNvSpPr>
                <p:nvPr/>
              </p:nvSpPr>
              <p:spPr bwMode="auto">
                <a:xfrm>
                  <a:off x="1259751" y="20000578"/>
                  <a:ext cx="427940" cy="307760"/>
                </a:xfrm>
                <a:prstGeom prst="rect">
                  <a:avLst/>
                </a:prstGeom>
                <a:noFill/>
                <a:ln w="9525">
                  <a:noFill/>
                  <a:miter lim="800000"/>
                  <a:headEnd/>
                  <a:tailEnd/>
                </a:ln>
              </p:spPr>
              <p:txBody>
                <a:bodyPr wrap="none">
                  <a:prstTxWarp prst="textNoShape">
                    <a:avLst/>
                  </a:prstTxWarp>
                  <a:spAutoFit/>
                </a:bodyPr>
                <a:lstStyle/>
                <a:p>
                  <a:r>
                    <a:rPr lang="en-US" sz="1400" i="1" kern="1200" dirty="0" err="1"/>
                    <a:t>pb</a:t>
                  </a:r>
                  <a:endParaRPr lang="en-US" sz="1400" i="1" kern="1200" dirty="0"/>
                </a:p>
              </p:txBody>
            </p:sp>
          </p:grpSp>
          <p:grpSp>
            <p:nvGrpSpPr>
              <p:cNvPr id="846" name="Group 845"/>
              <p:cNvGrpSpPr/>
              <p:nvPr/>
            </p:nvGrpSpPr>
            <p:grpSpPr>
              <a:xfrm>
                <a:off x="1238931" y="18705178"/>
                <a:ext cx="1399864" cy="661984"/>
                <a:chOff x="1238931" y="18705178"/>
                <a:chExt cx="1399864" cy="661984"/>
              </a:xfrm>
            </p:grpSpPr>
            <p:pic>
              <p:nvPicPr>
                <p:cNvPr id="806" name="Picture 805"/>
                <p:cNvPicPr>
                  <a:picLocks noChangeAspect="1"/>
                </p:cNvPicPr>
                <p:nvPr/>
              </p:nvPicPr>
              <p:blipFill>
                <a:blip r:embed="rId39"/>
                <a:srcRect/>
                <a:stretch>
                  <a:fillRect/>
                </a:stretch>
              </p:blipFill>
              <p:spPr bwMode="auto">
                <a:xfrm>
                  <a:off x="1352058" y="18811148"/>
                  <a:ext cx="1286737" cy="556014"/>
                </a:xfrm>
                <a:prstGeom prst="rect">
                  <a:avLst/>
                </a:prstGeom>
                <a:noFill/>
                <a:ln w="9525">
                  <a:noFill/>
                  <a:miter lim="800000"/>
                  <a:headEnd/>
                  <a:tailEnd/>
                </a:ln>
              </p:spPr>
            </p:pic>
            <p:sp>
              <p:nvSpPr>
                <p:cNvPr id="807" name="TextBox 806"/>
                <p:cNvSpPr txBox="1">
                  <a:spLocks noChangeArrowheads="1"/>
                </p:cNvSpPr>
                <p:nvPr/>
              </p:nvSpPr>
              <p:spPr bwMode="auto">
                <a:xfrm>
                  <a:off x="1238931" y="18705178"/>
                  <a:ext cx="517657" cy="307777"/>
                </a:xfrm>
                <a:prstGeom prst="rect">
                  <a:avLst/>
                </a:prstGeom>
                <a:noFill/>
                <a:ln w="9525">
                  <a:noFill/>
                  <a:miter lim="800000"/>
                  <a:headEnd/>
                  <a:tailEnd/>
                </a:ln>
              </p:spPr>
              <p:txBody>
                <a:bodyPr wrap="none">
                  <a:prstTxWarp prst="textNoShape">
                    <a:avLst/>
                  </a:prstTxWarp>
                  <a:spAutoFit/>
                </a:bodyPr>
                <a:lstStyle/>
                <a:p>
                  <a:r>
                    <a:rPr lang="en-US" sz="1400" i="1" kern="1200" dirty="0" err="1" smtClean="0"/>
                    <a:t>kah</a:t>
                  </a:r>
                  <a:endParaRPr lang="en-US" sz="1400" i="1" kern="1200" dirty="0"/>
                </a:p>
              </p:txBody>
            </p:sp>
            <p:sp>
              <p:nvSpPr>
                <p:cNvPr id="810" name="TextBox 809"/>
                <p:cNvSpPr txBox="1">
                  <a:spLocks noChangeArrowheads="1"/>
                </p:cNvSpPr>
                <p:nvPr/>
              </p:nvSpPr>
              <p:spPr bwMode="auto">
                <a:xfrm>
                  <a:off x="1238931" y="18705178"/>
                  <a:ext cx="184688" cy="307760"/>
                </a:xfrm>
                <a:prstGeom prst="rect">
                  <a:avLst/>
                </a:prstGeom>
                <a:noFill/>
                <a:ln w="9525">
                  <a:noFill/>
                  <a:miter lim="800000"/>
                  <a:headEnd/>
                  <a:tailEnd/>
                </a:ln>
              </p:spPr>
              <p:txBody>
                <a:bodyPr wrap="none">
                  <a:prstTxWarp prst="textNoShape">
                    <a:avLst/>
                  </a:prstTxWarp>
                  <a:spAutoFit/>
                </a:bodyPr>
                <a:lstStyle/>
                <a:p>
                  <a:endParaRPr lang="en-US" sz="1400" kern="1200"/>
                </a:p>
              </p:txBody>
            </p:sp>
          </p:grpSp>
          <p:grpSp>
            <p:nvGrpSpPr>
              <p:cNvPr id="845" name="Group 844"/>
              <p:cNvGrpSpPr/>
              <p:nvPr/>
            </p:nvGrpSpPr>
            <p:grpSpPr>
              <a:xfrm>
                <a:off x="1259751" y="18007744"/>
                <a:ext cx="1379044" cy="628614"/>
                <a:chOff x="1259751" y="18007744"/>
                <a:chExt cx="1379044" cy="628614"/>
              </a:xfrm>
            </p:grpSpPr>
            <p:pic>
              <p:nvPicPr>
                <p:cNvPr id="811" name="Picture 810" descr="HLH54F_8-10hrs_insitu119811_crop.jpg"/>
                <p:cNvPicPr>
                  <a:picLocks noChangeAspect="1"/>
                </p:cNvPicPr>
                <p:nvPr/>
              </p:nvPicPr>
              <p:blipFill>
                <a:blip r:embed="rId40"/>
                <a:srcRect/>
                <a:stretch>
                  <a:fillRect/>
                </a:stretch>
              </p:blipFill>
              <p:spPr bwMode="auto">
                <a:xfrm>
                  <a:off x="1352058" y="18083944"/>
                  <a:ext cx="1286737" cy="552414"/>
                </a:xfrm>
                <a:prstGeom prst="rect">
                  <a:avLst/>
                </a:prstGeom>
                <a:noFill/>
                <a:ln w="9525">
                  <a:noFill/>
                  <a:miter lim="800000"/>
                  <a:headEnd/>
                  <a:tailEnd/>
                </a:ln>
              </p:spPr>
            </p:pic>
            <p:sp>
              <p:nvSpPr>
                <p:cNvPr id="812" name="TextBox 811"/>
                <p:cNvSpPr txBox="1">
                  <a:spLocks noChangeArrowheads="1"/>
                </p:cNvSpPr>
                <p:nvPr/>
              </p:nvSpPr>
              <p:spPr bwMode="auto">
                <a:xfrm>
                  <a:off x="1259751" y="18007744"/>
                  <a:ext cx="893580" cy="307760"/>
                </a:xfrm>
                <a:prstGeom prst="rect">
                  <a:avLst/>
                </a:prstGeom>
                <a:noFill/>
                <a:ln w="9525">
                  <a:noFill/>
                  <a:miter lim="800000"/>
                  <a:headEnd/>
                  <a:tailEnd/>
                </a:ln>
              </p:spPr>
              <p:txBody>
                <a:bodyPr wrap="none">
                  <a:prstTxWarp prst="textNoShape">
                    <a:avLst/>
                  </a:prstTxWarp>
                  <a:spAutoFit/>
                </a:bodyPr>
                <a:lstStyle/>
                <a:p>
                  <a:r>
                    <a:rPr lang="en-US" sz="1400" i="1" kern="1200" dirty="0"/>
                    <a:t>HLH54F</a:t>
                  </a:r>
                </a:p>
              </p:txBody>
            </p:sp>
          </p:grpSp>
          <p:grpSp>
            <p:nvGrpSpPr>
              <p:cNvPr id="850" name="Group 849"/>
              <p:cNvGrpSpPr/>
              <p:nvPr/>
            </p:nvGrpSpPr>
            <p:grpSpPr>
              <a:xfrm>
                <a:off x="1259751" y="21372195"/>
                <a:ext cx="1379044" cy="764960"/>
                <a:chOff x="1259751" y="21372195"/>
                <a:chExt cx="1379044" cy="764960"/>
              </a:xfrm>
            </p:grpSpPr>
            <p:pic>
              <p:nvPicPr>
                <p:cNvPr id="813" name="Picture 812"/>
                <p:cNvPicPr>
                  <a:picLocks noChangeAspect="1"/>
                </p:cNvPicPr>
                <p:nvPr/>
              </p:nvPicPr>
              <p:blipFill>
                <a:blip r:embed="rId41"/>
                <a:srcRect/>
                <a:stretch>
                  <a:fillRect/>
                </a:stretch>
              </p:blipFill>
              <p:spPr bwMode="auto">
                <a:xfrm>
                  <a:off x="1352058" y="21583437"/>
                  <a:ext cx="1286737" cy="553718"/>
                </a:xfrm>
                <a:prstGeom prst="rect">
                  <a:avLst/>
                </a:prstGeom>
                <a:noFill/>
                <a:ln w="9525">
                  <a:noFill/>
                  <a:miter lim="800000"/>
                  <a:headEnd/>
                  <a:tailEnd/>
                </a:ln>
              </p:spPr>
            </p:pic>
            <p:sp>
              <p:nvSpPr>
                <p:cNvPr id="814" name="TextBox 813"/>
                <p:cNvSpPr txBox="1">
                  <a:spLocks noChangeArrowheads="1"/>
                </p:cNvSpPr>
                <p:nvPr/>
              </p:nvSpPr>
              <p:spPr bwMode="auto">
                <a:xfrm>
                  <a:off x="1259751" y="21372195"/>
                  <a:ext cx="652229" cy="307760"/>
                </a:xfrm>
                <a:prstGeom prst="rect">
                  <a:avLst/>
                </a:prstGeom>
                <a:noFill/>
                <a:ln w="9525">
                  <a:noFill/>
                  <a:miter lim="800000"/>
                  <a:headEnd/>
                  <a:tailEnd/>
                </a:ln>
              </p:spPr>
              <p:txBody>
                <a:bodyPr wrap="none">
                  <a:prstTxWarp prst="textNoShape">
                    <a:avLst/>
                  </a:prstTxWarp>
                  <a:spAutoFit/>
                </a:bodyPr>
                <a:lstStyle/>
                <a:p>
                  <a:r>
                    <a:rPr lang="en-US" sz="1400" i="1" kern="1200" dirty="0"/>
                    <a:t>Xbp1</a:t>
                  </a:r>
                </a:p>
              </p:txBody>
            </p:sp>
          </p:grpSp>
          <p:sp>
            <p:nvSpPr>
              <p:cNvPr id="815" name="Rectangle 814"/>
              <p:cNvSpPr/>
              <p:nvPr/>
            </p:nvSpPr>
            <p:spPr>
              <a:xfrm>
                <a:off x="2991531" y="17629639"/>
                <a:ext cx="3192736" cy="4578285"/>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p>
            </p:txBody>
          </p:sp>
          <p:sp>
            <p:nvSpPr>
              <p:cNvPr id="816" name="TextBox 815"/>
              <p:cNvSpPr txBox="1">
                <a:spLocks noChangeArrowheads="1"/>
              </p:cNvSpPr>
              <p:nvPr/>
            </p:nvSpPr>
            <p:spPr bwMode="auto">
              <a:xfrm>
                <a:off x="1238931" y="17664657"/>
                <a:ext cx="1557337" cy="369311"/>
              </a:xfrm>
              <a:prstGeom prst="rect">
                <a:avLst/>
              </a:prstGeom>
              <a:noFill/>
              <a:ln w="9525">
                <a:noFill/>
                <a:miter lim="800000"/>
                <a:headEnd/>
                <a:tailEnd/>
              </a:ln>
            </p:spPr>
            <p:txBody>
              <a:bodyPr wrap="none">
                <a:prstTxWarp prst="textNoShape">
                  <a:avLst/>
                </a:prstTxWarp>
                <a:spAutoFit/>
              </a:bodyPr>
              <a:lstStyle/>
              <a:p>
                <a:r>
                  <a:rPr lang="en-US" kern="1200" dirty="0" err="1"/>
                  <a:t>Meso</a:t>
                </a:r>
                <a:r>
                  <a:rPr lang="en-US" kern="1200" dirty="0"/>
                  <a:t>-Muscle</a:t>
                </a:r>
              </a:p>
            </p:txBody>
          </p:sp>
          <p:sp>
            <p:nvSpPr>
              <p:cNvPr id="818" name="Rectangle 817"/>
              <p:cNvSpPr/>
              <p:nvPr/>
            </p:nvSpPr>
            <p:spPr>
              <a:xfrm>
                <a:off x="1238931" y="17629640"/>
                <a:ext cx="1557337" cy="4578285"/>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p>
            </p:txBody>
          </p:sp>
          <p:grpSp>
            <p:nvGrpSpPr>
              <p:cNvPr id="847" name="Group 846"/>
              <p:cNvGrpSpPr/>
              <p:nvPr/>
            </p:nvGrpSpPr>
            <p:grpSpPr>
              <a:xfrm>
                <a:off x="1259751" y="19303144"/>
                <a:ext cx="1385029" cy="657062"/>
                <a:chOff x="1259751" y="19303144"/>
                <a:chExt cx="1385029" cy="657062"/>
              </a:xfrm>
            </p:grpSpPr>
            <p:pic>
              <p:nvPicPr>
                <p:cNvPr id="819" name="Picture 818" descr="nau_insitu173044.jpeg"/>
                <p:cNvPicPr>
                  <a:picLocks noChangeAspect="1"/>
                </p:cNvPicPr>
                <p:nvPr/>
              </p:nvPicPr>
              <p:blipFill>
                <a:blip r:embed="rId42"/>
                <a:srcRect/>
                <a:stretch>
                  <a:fillRect/>
                </a:stretch>
              </p:blipFill>
              <p:spPr bwMode="auto">
                <a:xfrm>
                  <a:off x="1352058" y="19458227"/>
                  <a:ext cx="1292722" cy="501979"/>
                </a:xfrm>
                <a:prstGeom prst="rect">
                  <a:avLst/>
                </a:prstGeom>
                <a:noFill/>
                <a:ln w="9525">
                  <a:noFill/>
                  <a:miter lim="800000"/>
                  <a:headEnd/>
                  <a:tailEnd/>
                </a:ln>
              </p:spPr>
            </p:pic>
            <p:sp>
              <p:nvSpPr>
                <p:cNvPr id="820" name="TextBox 819"/>
                <p:cNvSpPr txBox="1">
                  <a:spLocks noChangeArrowheads="1"/>
                </p:cNvSpPr>
                <p:nvPr/>
              </p:nvSpPr>
              <p:spPr bwMode="auto">
                <a:xfrm>
                  <a:off x="1259751" y="19303144"/>
                  <a:ext cx="527738" cy="307777"/>
                </a:xfrm>
                <a:prstGeom prst="rect">
                  <a:avLst/>
                </a:prstGeom>
                <a:noFill/>
                <a:ln w="9525">
                  <a:noFill/>
                  <a:miter lim="800000"/>
                  <a:headEnd/>
                  <a:tailEnd/>
                </a:ln>
              </p:spPr>
              <p:txBody>
                <a:bodyPr wrap="none">
                  <a:prstTxWarp prst="textNoShape">
                    <a:avLst/>
                  </a:prstTxWarp>
                  <a:spAutoFit/>
                </a:bodyPr>
                <a:lstStyle/>
                <a:p>
                  <a:r>
                    <a:rPr lang="en-US" sz="1400" i="1" kern="1200" dirty="0" err="1" smtClean="0"/>
                    <a:t>nau</a:t>
                  </a:r>
                  <a:endParaRPr lang="en-US" sz="1400" i="1" kern="1200" dirty="0"/>
                </a:p>
              </p:txBody>
            </p:sp>
          </p:grpSp>
          <p:grpSp>
            <p:nvGrpSpPr>
              <p:cNvPr id="867" name="Group 866"/>
              <p:cNvGrpSpPr/>
              <p:nvPr/>
            </p:nvGrpSpPr>
            <p:grpSpPr>
              <a:xfrm>
                <a:off x="4679419" y="19303144"/>
                <a:ext cx="1393870" cy="762000"/>
                <a:chOff x="4679419" y="19303144"/>
                <a:chExt cx="1393870" cy="762000"/>
              </a:xfrm>
            </p:grpSpPr>
            <p:pic>
              <p:nvPicPr>
                <p:cNvPr id="782" name="Picture 781"/>
                <p:cNvPicPr>
                  <a:picLocks noChangeAspect="1"/>
                </p:cNvPicPr>
                <p:nvPr/>
              </p:nvPicPr>
              <p:blipFill>
                <a:blip r:embed="rId43"/>
                <a:srcRect/>
                <a:stretch>
                  <a:fillRect/>
                </a:stretch>
              </p:blipFill>
              <p:spPr bwMode="auto">
                <a:xfrm>
                  <a:off x="4786972" y="19439756"/>
                  <a:ext cx="1286317" cy="625388"/>
                </a:xfrm>
                <a:prstGeom prst="rect">
                  <a:avLst/>
                </a:prstGeom>
                <a:noFill/>
                <a:ln w="9525">
                  <a:noFill/>
                  <a:miter lim="800000"/>
                  <a:headEnd/>
                  <a:tailEnd/>
                </a:ln>
              </p:spPr>
            </p:pic>
            <p:sp>
              <p:nvSpPr>
                <p:cNvPr id="821" name="TextBox 820"/>
                <p:cNvSpPr txBox="1">
                  <a:spLocks noChangeArrowheads="1"/>
                </p:cNvSpPr>
                <p:nvPr/>
              </p:nvSpPr>
              <p:spPr bwMode="auto">
                <a:xfrm>
                  <a:off x="4679419" y="19303144"/>
                  <a:ext cx="979112" cy="307777"/>
                </a:xfrm>
                <a:prstGeom prst="rect">
                  <a:avLst/>
                </a:prstGeom>
                <a:noFill/>
                <a:ln w="9525">
                  <a:noFill/>
                  <a:miter lim="800000"/>
                  <a:headEnd/>
                  <a:tailEnd/>
                </a:ln>
              </p:spPr>
              <p:txBody>
                <a:bodyPr wrap="square">
                  <a:prstTxWarp prst="textNoShape">
                    <a:avLst/>
                  </a:prstTxWarp>
                  <a:spAutoFit/>
                </a:bodyPr>
                <a:lstStyle/>
                <a:p>
                  <a:r>
                    <a:rPr lang="en-US" sz="1400" i="1" kern="1200" dirty="0"/>
                    <a:t>CG9305</a:t>
                  </a:r>
                </a:p>
              </p:txBody>
            </p:sp>
          </p:grpSp>
          <p:grpSp>
            <p:nvGrpSpPr>
              <p:cNvPr id="856" name="Group 855"/>
              <p:cNvGrpSpPr/>
              <p:nvPr/>
            </p:nvGrpSpPr>
            <p:grpSpPr>
              <a:xfrm>
                <a:off x="2991531" y="19303144"/>
                <a:ext cx="1406157" cy="684015"/>
                <a:chOff x="2991531" y="19303144"/>
                <a:chExt cx="1406157" cy="684015"/>
              </a:xfrm>
            </p:grpSpPr>
            <p:pic>
              <p:nvPicPr>
                <p:cNvPr id="791" name="Picture 790"/>
                <p:cNvPicPr>
                  <a:picLocks noChangeAspect="1"/>
                </p:cNvPicPr>
                <p:nvPr/>
              </p:nvPicPr>
              <p:blipFill>
                <a:blip r:embed="rId44"/>
                <a:srcRect/>
                <a:stretch>
                  <a:fillRect/>
                </a:stretch>
              </p:blipFill>
              <p:spPr bwMode="auto">
                <a:xfrm flipV="1">
                  <a:off x="3111370" y="19379344"/>
                  <a:ext cx="1286318" cy="607815"/>
                </a:xfrm>
                <a:prstGeom prst="rect">
                  <a:avLst/>
                </a:prstGeom>
                <a:noFill/>
                <a:ln w="9525">
                  <a:noFill/>
                  <a:miter lim="800000"/>
                  <a:headEnd/>
                  <a:tailEnd/>
                </a:ln>
              </p:spPr>
            </p:pic>
            <p:sp>
              <p:nvSpPr>
                <p:cNvPr id="822" name="TextBox 821"/>
                <p:cNvSpPr txBox="1">
                  <a:spLocks noChangeArrowheads="1"/>
                </p:cNvSpPr>
                <p:nvPr/>
              </p:nvSpPr>
              <p:spPr bwMode="auto">
                <a:xfrm>
                  <a:off x="2991531" y="19303144"/>
                  <a:ext cx="786196" cy="307777"/>
                </a:xfrm>
                <a:prstGeom prst="rect">
                  <a:avLst/>
                </a:prstGeom>
                <a:noFill/>
                <a:ln w="9525">
                  <a:noFill/>
                  <a:miter lim="800000"/>
                  <a:headEnd/>
                  <a:tailEnd/>
                </a:ln>
              </p:spPr>
              <p:txBody>
                <a:bodyPr wrap="square">
                  <a:prstTxWarp prst="textNoShape">
                    <a:avLst/>
                  </a:prstTxWarp>
                  <a:spAutoFit/>
                </a:bodyPr>
                <a:lstStyle/>
                <a:p>
                  <a:r>
                    <a:rPr lang="en-US" sz="1400" i="1" kern="1200" dirty="0"/>
                    <a:t>Hr46</a:t>
                  </a:r>
                </a:p>
              </p:txBody>
            </p:sp>
          </p:grpSp>
          <p:grpSp>
            <p:nvGrpSpPr>
              <p:cNvPr id="849" name="Group 848"/>
              <p:cNvGrpSpPr/>
              <p:nvPr/>
            </p:nvGrpSpPr>
            <p:grpSpPr>
              <a:xfrm>
                <a:off x="1259751" y="20696596"/>
                <a:ext cx="1387211" cy="751799"/>
                <a:chOff x="1259751" y="20696596"/>
                <a:chExt cx="1387211" cy="751799"/>
              </a:xfrm>
            </p:grpSpPr>
            <p:pic>
              <p:nvPicPr>
                <p:cNvPr id="817" name="Picture 816"/>
                <p:cNvPicPr>
                  <a:picLocks noChangeAspect="1"/>
                </p:cNvPicPr>
                <p:nvPr/>
              </p:nvPicPr>
              <p:blipFill>
                <a:blip r:embed="rId45"/>
                <a:stretch>
                  <a:fillRect/>
                </a:stretch>
              </p:blipFill>
              <p:spPr>
                <a:xfrm>
                  <a:off x="1352058" y="20803323"/>
                  <a:ext cx="1294904" cy="645072"/>
                </a:xfrm>
                <a:prstGeom prst="rect">
                  <a:avLst/>
                </a:prstGeom>
              </p:spPr>
            </p:pic>
            <p:sp>
              <p:nvSpPr>
                <p:cNvPr id="823" name="Rectangle 822"/>
                <p:cNvSpPr>
                  <a:spLocks noChangeArrowheads="1"/>
                </p:cNvSpPr>
                <p:nvPr/>
              </p:nvSpPr>
              <p:spPr bwMode="auto">
                <a:xfrm>
                  <a:off x="1259751" y="20696596"/>
                  <a:ext cx="423710" cy="323907"/>
                </a:xfrm>
                <a:prstGeom prst="rect">
                  <a:avLst/>
                </a:prstGeom>
                <a:noFill/>
                <a:ln w="9525">
                  <a:noFill/>
                  <a:miter lim="800000"/>
                  <a:headEnd/>
                  <a:tailEnd/>
                </a:ln>
              </p:spPr>
              <p:txBody>
                <a:bodyPr wrap="none">
                  <a:prstTxWarp prst="textNoShape">
                    <a:avLst/>
                  </a:prstTxWarp>
                  <a:spAutoFit/>
                </a:bodyPr>
                <a:lstStyle/>
                <a:p>
                  <a:r>
                    <a:rPr lang="en-US" sz="1400" i="1" kern="1200" dirty="0" err="1"/>
                    <a:t>twi</a:t>
                  </a:r>
                  <a:r>
                    <a:rPr lang="en-US" sz="1400" kern="1200" dirty="0"/>
                    <a:t> </a:t>
                  </a:r>
                </a:p>
              </p:txBody>
            </p:sp>
          </p:grpSp>
          <p:grpSp>
            <p:nvGrpSpPr>
              <p:cNvPr id="886" name="Group 885"/>
              <p:cNvGrpSpPr/>
              <p:nvPr/>
            </p:nvGrpSpPr>
            <p:grpSpPr>
              <a:xfrm>
                <a:off x="8020731" y="18872223"/>
                <a:ext cx="1371600" cy="699934"/>
                <a:chOff x="8020731" y="18872223"/>
                <a:chExt cx="1371600" cy="699934"/>
              </a:xfrm>
            </p:grpSpPr>
            <p:pic>
              <p:nvPicPr>
                <p:cNvPr id="746" name="Picture 745" descr="scro_insitu132997.jpg"/>
                <p:cNvPicPr>
                  <a:picLocks noChangeAspect="1"/>
                </p:cNvPicPr>
                <p:nvPr/>
              </p:nvPicPr>
              <p:blipFill>
                <a:blip r:embed="rId26"/>
                <a:srcRect/>
                <a:stretch>
                  <a:fillRect/>
                </a:stretch>
              </p:blipFill>
              <p:spPr bwMode="auto">
                <a:xfrm>
                  <a:off x="8105483" y="19044606"/>
                  <a:ext cx="1286848" cy="527551"/>
                </a:xfrm>
                <a:prstGeom prst="rect">
                  <a:avLst/>
                </a:prstGeom>
                <a:noFill/>
                <a:ln w="9525">
                  <a:noFill/>
                  <a:miter lim="800000"/>
                  <a:headEnd/>
                  <a:tailEnd/>
                </a:ln>
              </p:spPr>
            </p:pic>
            <p:sp>
              <p:nvSpPr>
                <p:cNvPr id="824" name="Rectangle 823"/>
                <p:cNvSpPr>
                  <a:spLocks noChangeArrowheads="1"/>
                </p:cNvSpPr>
                <p:nvPr/>
              </p:nvSpPr>
              <p:spPr bwMode="auto">
                <a:xfrm>
                  <a:off x="8020731" y="18872223"/>
                  <a:ext cx="539186" cy="369366"/>
                </a:xfrm>
                <a:prstGeom prst="rect">
                  <a:avLst/>
                </a:prstGeom>
                <a:noFill/>
                <a:ln w="9525">
                  <a:noFill/>
                  <a:miter lim="800000"/>
                  <a:headEnd/>
                  <a:tailEnd/>
                </a:ln>
              </p:spPr>
              <p:txBody>
                <a:bodyPr wrap="none">
                  <a:prstTxWarp prst="textNoShape">
                    <a:avLst/>
                  </a:prstTxWarp>
                  <a:spAutoFit/>
                </a:bodyPr>
                <a:lstStyle/>
                <a:p>
                  <a:r>
                    <a:rPr lang="en-US" sz="1400" i="1" kern="1200" dirty="0" err="1"/>
                    <a:t>scro</a:t>
                  </a:r>
                  <a:r>
                    <a:rPr lang="en-US" kern="1200" dirty="0"/>
                    <a:t> </a:t>
                  </a:r>
                </a:p>
              </p:txBody>
            </p:sp>
          </p:grpSp>
          <p:grpSp>
            <p:nvGrpSpPr>
              <p:cNvPr id="883" name="Group 882"/>
              <p:cNvGrpSpPr/>
              <p:nvPr/>
            </p:nvGrpSpPr>
            <p:grpSpPr>
              <a:xfrm>
                <a:off x="8020731" y="20862819"/>
                <a:ext cx="1347266" cy="773334"/>
                <a:chOff x="8020731" y="20862819"/>
                <a:chExt cx="1347266" cy="773334"/>
              </a:xfrm>
            </p:grpSpPr>
            <p:pic>
              <p:nvPicPr>
                <p:cNvPr id="747" name="Picture 746"/>
                <p:cNvPicPr>
                  <a:picLocks noChangeAspect="1"/>
                </p:cNvPicPr>
                <p:nvPr/>
              </p:nvPicPr>
              <p:blipFill>
                <a:blip r:embed="rId46"/>
                <a:srcRect/>
                <a:stretch>
                  <a:fillRect/>
                </a:stretch>
              </p:blipFill>
              <p:spPr bwMode="auto">
                <a:xfrm>
                  <a:off x="8105483" y="21041302"/>
                  <a:ext cx="1262514" cy="594851"/>
                </a:xfrm>
                <a:prstGeom prst="rect">
                  <a:avLst/>
                </a:prstGeom>
                <a:noFill/>
                <a:ln w="9525">
                  <a:noFill/>
                  <a:miter lim="800000"/>
                  <a:headEnd/>
                  <a:tailEnd/>
                </a:ln>
              </p:spPr>
            </p:pic>
            <p:sp>
              <p:nvSpPr>
                <p:cNvPr id="825" name="Rectangle 824"/>
                <p:cNvSpPr>
                  <a:spLocks noChangeArrowheads="1"/>
                </p:cNvSpPr>
                <p:nvPr/>
              </p:nvSpPr>
              <p:spPr bwMode="auto">
                <a:xfrm>
                  <a:off x="8020731" y="20862819"/>
                  <a:ext cx="539187" cy="369366"/>
                </a:xfrm>
                <a:prstGeom prst="rect">
                  <a:avLst/>
                </a:prstGeom>
                <a:noFill/>
                <a:ln w="9525">
                  <a:noFill/>
                  <a:miter lim="800000"/>
                  <a:headEnd/>
                  <a:tailEnd/>
                </a:ln>
              </p:spPr>
              <p:txBody>
                <a:bodyPr>
                  <a:prstTxWarp prst="textNoShape">
                    <a:avLst/>
                  </a:prstTxWarp>
                  <a:spAutoFit/>
                </a:bodyPr>
                <a:lstStyle/>
                <a:p>
                  <a:r>
                    <a:rPr lang="en-US" sz="1400" i="1" kern="1200" dirty="0" err="1"/>
                    <a:t>slou</a:t>
                  </a:r>
                  <a:r>
                    <a:rPr lang="en-US" kern="1200" dirty="0"/>
                    <a:t> </a:t>
                  </a:r>
                </a:p>
              </p:txBody>
            </p:sp>
          </p:grpSp>
          <p:grpSp>
            <p:nvGrpSpPr>
              <p:cNvPr id="885" name="Group 884"/>
              <p:cNvGrpSpPr/>
              <p:nvPr/>
            </p:nvGrpSpPr>
            <p:grpSpPr>
              <a:xfrm>
                <a:off x="8020731" y="19481823"/>
                <a:ext cx="1371600" cy="756718"/>
                <a:chOff x="8020731" y="19481823"/>
                <a:chExt cx="1371600" cy="756718"/>
              </a:xfrm>
            </p:grpSpPr>
            <p:pic>
              <p:nvPicPr>
                <p:cNvPr id="751" name="Picture 750"/>
                <p:cNvPicPr>
                  <a:picLocks noChangeAspect="1"/>
                </p:cNvPicPr>
                <p:nvPr/>
              </p:nvPicPr>
              <p:blipFill>
                <a:blip r:embed="rId47"/>
                <a:srcRect/>
                <a:stretch>
                  <a:fillRect/>
                </a:stretch>
              </p:blipFill>
              <p:spPr bwMode="auto">
                <a:xfrm>
                  <a:off x="8105483" y="19676481"/>
                  <a:ext cx="1286848" cy="562060"/>
                </a:xfrm>
                <a:prstGeom prst="rect">
                  <a:avLst/>
                </a:prstGeom>
                <a:noFill/>
                <a:ln w="9525">
                  <a:noFill/>
                  <a:miter lim="800000"/>
                  <a:headEnd/>
                  <a:tailEnd/>
                </a:ln>
              </p:spPr>
            </p:pic>
            <p:sp>
              <p:nvSpPr>
                <p:cNvPr id="826" name="Rectangle 825"/>
                <p:cNvSpPr>
                  <a:spLocks noChangeArrowheads="1"/>
                </p:cNvSpPr>
                <p:nvPr/>
              </p:nvSpPr>
              <p:spPr bwMode="auto">
                <a:xfrm>
                  <a:off x="8020731" y="19481823"/>
                  <a:ext cx="539186" cy="369366"/>
                </a:xfrm>
                <a:prstGeom prst="rect">
                  <a:avLst/>
                </a:prstGeom>
                <a:noFill/>
                <a:ln w="9525">
                  <a:noFill/>
                  <a:miter lim="800000"/>
                  <a:headEnd/>
                  <a:tailEnd/>
                </a:ln>
              </p:spPr>
              <p:txBody>
                <a:bodyPr>
                  <a:prstTxWarp prst="textNoShape">
                    <a:avLst/>
                  </a:prstTxWarp>
                  <a:spAutoFit/>
                </a:bodyPr>
                <a:lstStyle/>
                <a:p>
                  <a:r>
                    <a:rPr lang="en-US" sz="1400" i="1" kern="1200" dirty="0" err="1"/>
                    <a:t>scrt</a:t>
                  </a:r>
                  <a:r>
                    <a:rPr lang="en-US" kern="1200" dirty="0"/>
                    <a:t> </a:t>
                  </a:r>
                </a:p>
              </p:txBody>
            </p:sp>
          </p:grpSp>
          <p:grpSp>
            <p:nvGrpSpPr>
              <p:cNvPr id="884" name="Group 883"/>
              <p:cNvGrpSpPr/>
              <p:nvPr/>
            </p:nvGrpSpPr>
            <p:grpSpPr>
              <a:xfrm>
                <a:off x="8020731" y="20179291"/>
                <a:ext cx="1371600" cy="757688"/>
                <a:chOff x="8020731" y="20179291"/>
                <a:chExt cx="1371600" cy="757688"/>
              </a:xfrm>
            </p:grpSpPr>
            <p:pic>
              <p:nvPicPr>
                <p:cNvPr id="752" name="Picture 751"/>
                <p:cNvPicPr>
                  <a:picLocks noChangeAspect="1"/>
                </p:cNvPicPr>
                <p:nvPr/>
              </p:nvPicPr>
              <p:blipFill>
                <a:blip r:embed="rId48"/>
                <a:srcRect/>
                <a:stretch>
                  <a:fillRect/>
                </a:stretch>
              </p:blipFill>
              <p:spPr bwMode="auto">
                <a:xfrm>
                  <a:off x="8105483" y="20342865"/>
                  <a:ext cx="1286848" cy="594114"/>
                </a:xfrm>
                <a:prstGeom prst="rect">
                  <a:avLst/>
                </a:prstGeom>
                <a:noFill/>
                <a:ln w="9525">
                  <a:noFill/>
                  <a:miter lim="800000"/>
                  <a:headEnd/>
                  <a:tailEnd/>
                </a:ln>
              </p:spPr>
            </p:pic>
            <p:sp>
              <p:nvSpPr>
                <p:cNvPr id="827" name="Rectangle 826"/>
                <p:cNvSpPr>
                  <a:spLocks noChangeArrowheads="1"/>
                </p:cNvSpPr>
                <p:nvPr/>
              </p:nvSpPr>
              <p:spPr bwMode="auto">
                <a:xfrm>
                  <a:off x="8020731" y="20179291"/>
                  <a:ext cx="570033" cy="369332"/>
                </a:xfrm>
                <a:prstGeom prst="rect">
                  <a:avLst/>
                </a:prstGeom>
                <a:noFill/>
                <a:ln w="9525">
                  <a:noFill/>
                  <a:miter lim="800000"/>
                  <a:headEnd/>
                  <a:tailEnd/>
                </a:ln>
              </p:spPr>
              <p:txBody>
                <a:bodyPr wrap="square">
                  <a:prstTxWarp prst="textNoShape">
                    <a:avLst/>
                  </a:prstTxWarp>
                  <a:spAutoFit/>
                </a:bodyPr>
                <a:lstStyle/>
                <a:p>
                  <a:r>
                    <a:rPr lang="en-US" sz="1400" i="1" kern="1200" dirty="0" err="1"/>
                    <a:t>sens</a:t>
                  </a:r>
                  <a:r>
                    <a:rPr lang="en-US" kern="1200" dirty="0"/>
                    <a:t> </a:t>
                  </a:r>
                </a:p>
              </p:txBody>
            </p:sp>
          </p:grpSp>
          <p:grpSp>
            <p:nvGrpSpPr>
              <p:cNvPr id="881" name="Group 880"/>
              <p:cNvGrpSpPr/>
              <p:nvPr/>
            </p:nvGrpSpPr>
            <p:grpSpPr>
              <a:xfrm>
                <a:off x="8020731" y="22312857"/>
                <a:ext cx="1325633" cy="756735"/>
                <a:chOff x="8020731" y="22312857"/>
                <a:chExt cx="1325633" cy="756735"/>
              </a:xfrm>
            </p:grpSpPr>
            <p:pic>
              <p:nvPicPr>
                <p:cNvPr id="755" name="Picture 754"/>
                <p:cNvPicPr>
                  <a:picLocks noChangeAspect="1"/>
                </p:cNvPicPr>
                <p:nvPr/>
              </p:nvPicPr>
              <p:blipFill>
                <a:blip r:embed="rId49"/>
                <a:srcRect/>
                <a:stretch>
                  <a:fillRect/>
                </a:stretch>
              </p:blipFill>
              <p:spPr bwMode="auto">
                <a:xfrm flipH="1">
                  <a:off x="8105481" y="22466967"/>
                  <a:ext cx="1240883" cy="602625"/>
                </a:xfrm>
                <a:prstGeom prst="rect">
                  <a:avLst/>
                </a:prstGeom>
                <a:noFill/>
                <a:ln w="9525">
                  <a:noFill/>
                  <a:miter lim="800000"/>
                  <a:headEnd/>
                  <a:tailEnd/>
                </a:ln>
              </p:spPr>
            </p:pic>
            <p:sp>
              <p:nvSpPr>
                <p:cNvPr id="828" name="Rectangle 827"/>
                <p:cNvSpPr>
                  <a:spLocks noChangeArrowheads="1"/>
                </p:cNvSpPr>
                <p:nvPr/>
              </p:nvSpPr>
              <p:spPr bwMode="auto">
                <a:xfrm>
                  <a:off x="8020731" y="22312857"/>
                  <a:ext cx="769921" cy="369366"/>
                </a:xfrm>
                <a:prstGeom prst="rect">
                  <a:avLst/>
                </a:prstGeom>
                <a:noFill/>
                <a:ln w="9525">
                  <a:noFill/>
                  <a:miter lim="800000"/>
                  <a:headEnd/>
                  <a:tailEnd/>
                </a:ln>
              </p:spPr>
              <p:txBody>
                <a:bodyPr>
                  <a:prstTxWarp prst="textNoShape">
                    <a:avLst/>
                  </a:prstTxWarp>
                  <a:spAutoFit/>
                </a:bodyPr>
                <a:lstStyle/>
                <a:p>
                  <a:r>
                    <a:rPr lang="en-US" sz="1400" i="1" kern="1200" dirty="0"/>
                    <a:t>tfAP-2</a:t>
                  </a:r>
                  <a:r>
                    <a:rPr lang="en-US" kern="1200" dirty="0"/>
                    <a:t> </a:t>
                  </a:r>
                </a:p>
              </p:txBody>
            </p:sp>
          </p:grpSp>
          <p:grpSp>
            <p:nvGrpSpPr>
              <p:cNvPr id="882" name="Group 881"/>
              <p:cNvGrpSpPr/>
              <p:nvPr/>
            </p:nvGrpSpPr>
            <p:grpSpPr>
              <a:xfrm>
                <a:off x="8020731" y="21548603"/>
                <a:ext cx="1325633" cy="791369"/>
                <a:chOff x="8020731" y="21548603"/>
                <a:chExt cx="1325633" cy="791369"/>
              </a:xfrm>
            </p:grpSpPr>
            <p:pic>
              <p:nvPicPr>
                <p:cNvPr id="759" name="Picture 758"/>
                <p:cNvPicPr>
                  <a:picLocks noChangeAspect="1"/>
                </p:cNvPicPr>
                <p:nvPr/>
              </p:nvPicPr>
              <p:blipFill>
                <a:blip r:embed="rId50"/>
                <a:srcRect/>
                <a:stretch>
                  <a:fillRect/>
                </a:stretch>
              </p:blipFill>
              <p:spPr bwMode="auto">
                <a:xfrm>
                  <a:off x="8105483" y="21728003"/>
                  <a:ext cx="1240881" cy="611969"/>
                </a:xfrm>
                <a:prstGeom prst="rect">
                  <a:avLst/>
                </a:prstGeom>
                <a:noFill/>
                <a:ln w="9525">
                  <a:noFill/>
                  <a:miter lim="800000"/>
                  <a:headEnd/>
                  <a:tailEnd/>
                </a:ln>
              </p:spPr>
            </p:pic>
            <p:sp>
              <p:nvSpPr>
                <p:cNvPr id="829" name="Rectangle 828"/>
                <p:cNvSpPr>
                  <a:spLocks noChangeArrowheads="1"/>
                </p:cNvSpPr>
                <p:nvPr/>
              </p:nvSpPr>
              <p:spPr bwMode="auto">
                <a:xfrm>
                  <a:off x="8020731" y="21548603"/>
                  <a:ext cx="970332" cy="369365"/>
                </a:xfrm>
                <a:prstGeom prst="rect">
                  <a:avLst/>
                </a:prstGeom>
                <a:noFill/>
                <a:ln w="9525">
                  <a:noFill/>
                  <a:miter lim="800000"/>
                  <a:headEnd/>
                  <a:tailEnd/>
                </a:ln>
              </p:spPr>
              <p:txBody>
                <a:bodyPr>
                  <a:prstTxWarp prst="textNoShape">
                    <a:avLst/>
                  </a:prstTxWarp>
                  <a:spAutoFit/>
                </a:bodyPr>
                <a:lstStyle/>
                <a:p>
                  <a:r>
                    <a:rPr lang="en-US" sz="1400" i="1" kern="1200" dirty="0"/>
                    <a:t>Sox102F</a:t>
                  </a:r>
                  <a:r>
                    <a:rPr lang="en-US" kern="1200" dirty="0"/>
                    <a:t> </a:t>
                  </a:r>
                </a:p>
              </p:txBody>
            </p:sp>
          </p:grpSp>
          <p:grpSp>
            <p:nvGrpSpPr>
              <p:cNvPr id="880" name="Group 879"/>
              <p:cNvGrpSpPr/>
              <p:nvPr/>
            </p:nvGrpSpPr>
            <p:grpSpPr>
              <a:xfrm>
                <a:off x="8020731" y="22998658"/>
                <a:ext cx="1347266" cy="735089"/>
                <a:chOff x="8020731" y="22998658"/>
                <a:chExt cx="1347266" cy="735089"/>
              </a:xfrm>
            </p:grpSpPr>
            <p:pic>
              <p:nvPicPr>
                <p:cNvPr id="761" name="Picture 760"/>
                <p:cNvPicPr>
                  <a:picLocks noChangeAspect="1"/>
                </p:cNvPicPr>
                <p:nvPr/>
              </p:nvPicPr>
              <p:blipFill>
                <a:blip r:embed="rId51"/>
                <a:srcRect/>
                <a:stretch>
                  <a:fillRect/>
                </a:stretch>
              </p:blipFill>
              <p:spPr bwMode="auto">
                <a:xfrm>
                  <a:off x="8105483" y="23173947"/>
                  <a:ext cx="1262514" cy="559800"/>
                </a:xfrm>
                <a:prstGeom prst="rect">
                  <a:avLst/>
                </a:prstGeom>
                <a:noFill/>
                <a:ln w="9525">
                  <a:noFill/>
                  <a:miter lim="800000"/>
                  <a:headEnd/>
                  <a:tailEnd/>
                </a:ln>
              </p:spPr>
            </p:pic>
            <p:sp>
              <p:nvSpPr>
                <p:cNvPr id="830" name="Rectangle 829"/>
                <p:cNvSpPr>
                  <a:spLocks noChangeArrowheads="1"/>
                </p:cNvSpPr>
                <p:nvPr/>
              </p:nvSpPr>
              <p:spPr bwMode="auto">
                <a:xfrm>
                  <a:off x="8020731" y="22998658"/>
                  <a:ext cx="970332" cy="369365"/>
                </a:xfrm>
                <a:prstGeom prst="rect">
                  <a:avLst/>
                </a:prstGeom>
                <a:noFill/>
                <a:ln w="9525">
                  <a:noFill/>
                  <a:miter lim="800000"/>
                  <a:headEnd/>
                  <a:tailEnd/>
                </a:ln>
              </p:spPr>
              <p:txBody>
                <a:bodyPr>
                  <a:prstTxWarp prst="textNoShape">
                    <a:avLst/>
                  </a:prstTxWarp>
                  <a:spAutoFit/>
                </a:bodyPr>
                <a:lstStyle/>
                <a:p>
                  <a:r>
                    <a:rPr lang="en-US" sz="1400" i="1" kern="1200" dirty="0"/>
                    <a:t>zfh2</a:t>
                  </a:r>
                  <a:r>
                    <a:rPr lang="en-US" kern="1200" dirty="0"/>
                    <a:t> </a:t>
                  </a:r>
                </a:p>
              </p:txBody>
            </p:sp>
          </p:grpSp>
          <p:grpSp>
            <p:nvGrpSpPr>
              <p:cNvPr id="887" name="Group 886"/>
              <p:cNvGrpSpPr/>
              <p:nvPr/>
            </p:nvGrpSpPr>
            <p:grpSpPr>
              <a:xfrm>
                <a:off x="8020731" y="18211161"/>
                <a:ext cx="1371600" cy="729121"/>
                <a:chOff x="8020731" y="18211161"/>
                <a:chExt cx="1371600" cy="729121"/>
              </a:xfrm>
            </p:grpSpPr>
            <p:pic>
              <p:nvPicPr>
                <p:cNvPr id="764" name="Picture 763"/>
                <p:cNvPicPr>
                  <a:picLocks noChangeAspect="1"/>
                </p:cNvPicPr>
                <p:nvPr/>
              </p:nvPicPr>
              <p:blipFill>
                <a:blip r:embed="rId52"/>
                <a:srcRect/>
                <a:stretch>
                  <a:fillRect/>
                </a:stretch>
              </p:blipFill>
              <p:spPr bwMode="auto">
                <a:xfrm>
                  <a:off x="8105483" y="18443147"/>
                  <a:ext cx="1286848" cy="497135"/>
                </a:xfrm>
                <a:prstGeom prst="rect">
                  <a:avLst/>
                </a:prstGeom>
                <a:noFill/>
                <a:ln w="9525">
                  <a:noFill/>
                  <a:miter lim="800000"/>
                  <a:headEnd/>
                  <a:tailEnd/>
                </a:ln>
              </p:spPr>
            </p:pic>
            <p:sp>
              <p:nvSpPr>
                <p:cNvPr id="831" name="Rectangle 830"/>
                <p:cNvSpPr>
                  <a:spLocks noChangeArrowheads="1"/>
                </p:cNvSpPr>
                <p:nvPr/>
              </p:nvSpPr>
              <p:spPr bwMode="auto">
                <a:xfrm>
                  <a:off x="8020731" y="18211161"/>
                  <a:ext cx="642489" cy="369366"/>
                </a:xfrm>
                <a:prstGeom prst="rect">
                  <a:avLst/>
                </a:prstGeom>
                <a:noFill/>
                <a:ln w="9525">
                  <a:noFill/>
                  <a:miter lim="800000"/>
                  <a:headEnd/>
                  <a:tailEnd/>
                </a:ln>
              </p:spPr>
              <p:txBody>
                <a:bodyPr wrap="square">
                  <a:prstTxWarp prst="textNoShape">
                    <a:avLst/>
                  </a:prstTxWarp>
                  <a:spAutoFit/>
                </a:bodyPr>
                <a:lstStyle/>
                <a:p>
                  <a:r>
                    <a:rPr lang="en-US" sz="1400" i="1" kern="1200" dirty="0"/>
                    <a:t>repo</a:t>
                  </a:r>
                  <a:r>
                    <a:rPr lang="en-US" kern="1200" dirty="0"/>
                    <a:t> </a:t>
                  </a:r>
                </a:p>
              </p:txBody>
            </p:sp>
          </p:grpSp>
          <p:grpSp>
            <p:nvGrpSpPr>
              <p:cNvPr id="879" name="Group 878"/>
              <p:cNvGrpSpPr/>
              <p:nvPr/>
            </p:nvGrpSpPr>
            <p:grpSpPr>
              <a:xfrm>
                <a:off x="8020731" y="23684457"/>
                <a:ext cx="1347266" cy="750366"/>
                <a:chOff x="8020731" y="23684457"/>
                <a:chExt cx="1347266" cy="750366"/>
              </a:xfrm>
            </p:grpSpPr>
            <p:pic>
              <p:nvPicPr>
                <p:cNvPr id="748" name="Picture 747"/>
                <p:cNvPicPr>
                  <a:picLocks noChangeAspect="1"/>
                </p:cNvPicPr>
                <p:nvPr/>
              </p:nvPicPr>
              <p:blipFill>
                <a:blip r:embed="rId53"/>
                <a:srcRect/>
                <a:stretch>
                  <a:fillRect/>
                </a:stretch>
              </p:blipFill>
              <p:spPr bwMode="auto">
                <a:xfrm>
                  <a:off x="8105483" y="23834005"/>
                  <a:ext cx="1262514" cy="600818"/>
                </a:xfrm>
                <a:prstGeom prst="rect">
                  <a:avLst/>
                </a:prstGeom>
                <a:noFill/>
                <a:ln w="9525">
                  <a:noFill/>
                  <a:miter lim="800000"/>
                  <a:headEnd/>
                  <a:tailEnd/>
                </a:ln>
              </p:spPr>
            </p:pic>
            <p:sp>
              <p:nvSpPr>
                <p:cNvPr id="832" name="Rectangle 831"/>
                <p:cNvSpPr>
                  <a:spLocks noChangeArrowheads="1"/>
                </p:cNvSpPr>
                <p:nvPr/>
              </p:nvSpPr>
              <p:spPr bwMode="auto">
                <a:xfrm>
                  <a:off x="8020731" y="23684457"/>
                  <a:ext cx="970332" cy="369366"/>
                </a:xfrm>
                <a:prstGeom prst="rect">
                  <a:avLst/>
                </a:prstGeom>
                <a:noFill/>
                <a:ln w="9525">
                  <a:noFill/>
                  <a:miter lim="800000"/>
                  <a:headEnd/>
                  <a:tailEnd/>
                </a:ln>
              </p:spPr>
              <p:txBody>
                <a:bodyPr wrap="square">
                  <a:prstTxWarp prst="textNoShape">
                    <a:avLst/>
                  </a:prstTxWarp>
                  <a:spAutoFit/>
                </a:bodyPr>
                <a:lstStyle/>
                <a:p>
                  <a:r>
                    <a:rPr lang="en-US" sz="1400" i="1" kern="1200" dirty="0"/>
                    <a:t>CG33557</a:t>
                  </a:r>
                  <a:r>
                    <a:rPr lang="en-US" kern="1200" dirty="0"/>
                    <a:t> </a:t>
                  </a:r>
                </a:p>
              </p:txBody>
            </p:sp>
          </p:grpSp>
          <p:grpSp>
            <p:nvGrpSpPr>
              <p:cNvPr id="888" name="Group 887"/>
              <p:cNvGrpSpPr/>
              <p:nvPr/>
            </p:nvGrpSpPr>
            <p:grpSpPr>
              <a:xfrm>
                <a:off x="8020731" y="17576823"/>
                <a:ext cx="1371600" cy="762000"/>
                <a:chOff x="8020731" y="17576823"/>
                <a:chExt cx="1371600" cy="762000"/>
              </a:xfrm>
            </p:grpSpPr>
            <p:pic>
              <p:nvPicPr>
                <p:cNvPr id="758" name="Picture 757" descr="onecut_insitu119144.jpg"/>
                <p:cNvPicPr>
                  <a:picLocks noChangeAspect="1"/>
                </p:cNvPicPr>
                <p:nvPr/>
              </p:nvPicPr>
              <p:blipFill>
                <a:blip r:embed="rId54"/>
                <a:srcRect/>
                <a:stretch>
                  <a:fillRect/>
                </a:stretch>
              </p:blipFill>
              <p:spPr bwMode="auto">
                <a:xfrm>
                  <a:off x="8105483" y="17806296"/>
                  <a:ext cx="1286848" cy="532527"/>
                </a:xfrm>
                <a:prstGeom prst="rect">
                  <a:avLst/>
                </a:prstGeom>
                <a:noFill/>
                <a:ln w="9525">
                  <a:noFill/>
                  <a:miter lim="800000"/>
                  <a:headEnd/>
                  <a:tailEnd/>
                </a:ln>
              </p:spPr>
            </p:pic>
            <p:sp>
              <p:nvSpPr>
                <p:cNvPr id="833" name="Rectangle 832"/>
                <p:cNvSpPr>
                  <a:spLocks noChangeArrowheads="1"/>
                </p:cNvSpPr>
                <p:nvPr/>
              </p:nvSpPr>
              <p:spPr bwMode="auto">
                <a:xfrm>
                  <a:off x="8020731" y="17576823"/>
                  <a:ext cx="970332" cy="369366"/>
                </a:xfrm>
                <a:prstGeom prst="rect">
                  <a:avLst/>
                </a:prstGeom>
                <a:noFill/>
                <a:ln w="9525">
                  <a:noFill/>
                  <a:miter lim="800000"/>
                  <a:headEnd/>
                  <a:tailEnd/>
                </a:ln>
              </p:spPr>
              <p:txBody>
                <a:bodyPr>
                  <a:prstTxWarp prst="textNoShape">
                    <a:avLst/>
                  </a:prstTxWarp>
                  <a:spAutoFit/>
                </a:bodyPr>
                <a:lstStyle/>
                <a:p>
                  <a:r>
                    <a:rPr lang="en-US" sz="1400" i="1" kern="1200" dirty="0" err="1"/>
                    <a:t>onecut</a:t>
                  </a:r>
                  <a:r>
                    <a:rPr lang="en-US" kern="1200" dirty="0"/>
                    <a:t> </a:t>
                  </a:r>
                </a:p>
              </p:txBody>
            </p:sp>
          </p:grpSp>
          <p:sp>
            <p:nvSpPr>
              <p:cNvPr id="837" name="TextBox 836"/>
              <p:cNvSpPr txBox="1">
                <a:spLocks noChangeArrowheads="1"/>
              </p:cNvSpPr>
              <p:nvPr/>
            </p:nvSpPr>
            <p:spPr bwMode="auto">
              <a:xfrm>
                <a:off x="1497812" y="22279537"/>
                <a:ext cx="1112719" cy="369332"/>
              </a:xfrm>
              <a:prstGeom prst="rect">
                <a:avLst/>
              </a:prstGeom>
              <a:noFill/>
              <a:ln w="9525">
                <a:noFill/>
                <a:miter lim="800000"/>
                <a:headEnd/>
                <a:tailEnd/>
              </a:ln>
            </p:spPr>
            <p:txBody>
              <a:bodyPr wrap="square">
                <a:prstTxWarp prst="textNoShape">
                  <a:avLst/>
                </a:prstTxWarp>
                <a:spAutoFit/>
              </a:bodyPr>
              <a:lstStyle/>
              <a:p>
                <a:r>
                  <a:rPr lang="en-US" kern="1200" dirty="0" smtClean="0"/>
                  <a:t>Tracheal</a:t>
                </a:r>
                <a:endParaRPr lang="en-US" kern="1200" dirty="0"/>
              </a:p>
            </p:txBody>
          </p:sp>
          <p:grpSp>
            <p:nvGrpSpPr>
              <p:cNvPr id="853" name="Group 852"/>
              <p:cNvGrpSpPr/>
              <p:nvPr/>
            </p:nvGrpSpPr>
            <p:grpSpPr>
              <a:xfrm>
                <a:off x="1259751" y="23819749"/>
                <a:ext cx="1421224" cy="670337"/>
                <a:chOff x="1259751" y="23819749"/>
                <a:chExt cx="1421224" cy="670337"/>
              </a:xfrm>
            </p:grpSpPr>
            <p:pic>
              <p:nvPicPr>
                <p:cNvPr id="836" name="Picture 835"/>
                <p:cNvPicPr>
                  <a:picLocks noChangeAspect="1"/>
                </p:cNvPicPr>
                <p:nvPr/>
              </p:nvPicPr>
              <p:blipFill>
                <a:blip r:embed="rId55"/>
                <a:stretch>
                  <a:fillRect/>
                </a:stretch>
              </p:blipFill>
              <p:spPr>
                <a:xfrm>
                  <a:off x="1352058" y="23946231"/>
                  <a:ext cx="1328917" cy="543855"/>
                </a:xfrm>
                <a:prstGeom prst="rect">
                  <a:avLst/>
                </a:prstGeom>
              </p:spPr>
            </p:pic>
            <p:sp>
              <p:nvSpPr>
                <p:cNvPr id="838" name="TextBox 837"/>
                <p:cNvSpPr txBox="1">
                  <a:spLocks noChangeArrowheads="1"/>
                </p:cNvSpPr>
                <p:nvPr/>
              </p:nvSpPr>
              <p:spPr bwMode="auto">
                <a:xfrm>
                  <a:off x="1259751" y="23819749"/>
                  <a:ext cx="475308" cy="307777"/>
                </a:xfrm>
                <a:prstGeom prst="rect">
                  <a:avLst/>
                </a:prstGeom>
                <a:noFill/>
                <a:ln w="9525">
                  <a:noFill/>
                  <a:miter lim="800000"/>
                  <a:headEnd/>
                  <a:tailEnd/>
                </a:ln>
              </p:spPr>
              <p:txBody>
                <a:bodyPr wrap="square">
                  <a:prstTxWarp prst="textNoShape">
                    <a:avLst/>
                  </a:prstTxWarp>
                  <a:spAutoFit/>
                </a:bodyPr>
                <a:lstStyle/>
                <a:p>
                  <a:r>
                    <a:rPr lang="en-US" sz="1400" i="1" kern="1200" dirty="0" err="1" smtClean="0"/>
                    <a:t>trh</a:t>
                  </a:r>
                  <a:endParaRPr lang="en-US" sz="1400" i="1" kern="1200" dirty="0"/>
                </a:p>
              </p:txBody>
            </p:sp>
          </p:grpSp>
          <p:grpSp>
            <p:nvGrpSpPr>
              <p:cNvPr id="851" name="Group 850"/>
              <p:cNvGrpSpPr/>
              <p:nvPr/>
            </p:nvGrpSpPr>
            <p:grpSpPr>
              <a:xfrm>
                <a:off x="1259751" y="22494501"/>
                <a:ext cx="1426980" cy="706458"/>
                <a:chOff x="1259751" y="22494501"/>
                <a:chExt cx="1426980" cy="706458"/>
              </a:xfrm>
            </p:grpSpPr>
            <p:pic>
              <p:nvPicPr>
                <p:cNvPr id="835" name="Picture 834"/>
                <p:cNvPicPr>
                  <a:picLocks noChangeAspect="1"/>
                </p:cNvPicPr>
                <p:nvPr/>
              </p:nvPicPr>
              <p:blipFill>
                <a:blip r:embed="rId56"/>
                <a:stretch>
                  <a:fillRect/>
                </a:stretch>
              </p:blipFill>
              <p:spPr>
                <a:xfrm>
                  <a:off x="1352058" y="22580233"/>
                  <a:ext cx="1334673" cy="620726"/>
                </a:xfrm>
                <a:prstGeom prst="rect">
                  <a:avLst/>
                </a:prstGeom>
              </p:spPr>
            </p:pic>
            <p:sp>
              <p:nvSpPr>
                <p:cNvPr id="839" name="TextBox 838"/>
                <p:cNvSpPr txBox="1">
                  <a:spLocks noChangeArrowheads="1"/>
                </p:cNvSpPr>
                <p:nvPr/>
              </p:nvSpPr>
              <p:spPr bwMode="auto">
                <a:xfrm>
                  <a:off x="1259751" y="22494501"/>
                  <a:ext cx="652392" cy="307777"/>
                </a:xfrm>
                <a:prstGeom prst="rect">
                  <a:avLst/>
                </a:prstGeom>
                <a:noFill/>
                <a:ln w="9525">
                  <a:noFill/>
                  <a:miter lim="800000"/>
                  <a:headEnd/>
                  <a:tailEnd/>
                </a:ln>
              </p:spPr>
              <p:txBody>
                <a:bodyPr wrap="square">
                  <a:prstTxWarp prst="textNoShape">
                    <a:avLst/>
                  </a:prstTxWarp>
                  <a:spAutoFit/>
                </a:bodyPr>
                <a:lstStyle/>
                <a:p>
                  <a:r>
                    <a:rPr lang="en-US" sz="1400" i="1" kern="1200" dirty="0" err="1" smtClean="0"/>
                    <a:t>caup</a:t>
                  </a:r>
                  <a:endParaRPr lang="en-US" sz="1400" i="1" kern="1200" dirty="0"/>
                </a:p>
              </p:txBody>
            </p:sp>
          </p:grpSp>
          <p:grpSp>
            <p:nvGrpSpPr>
              <p:cNvPr id="852" name="Group 851"/>
              <p:cNvGrpSpPr/>
              <p:nvPr/>
            </p:nvGrpSpPr>
            <p:grpSpPr>
              <a:xfrm>
                <a:off x="1259751" y="23186727"/>
                <a:ext cx="1426979" cy="716063"/>
                <a:chOff x="1259751" y="23186727"/>
                <a:chExt cx="1426979" cy="716063"/>
              </a:xfrm>
            </p:grpSpPr>
            <p:pic>
              <p:nvPicPr>
                <p:cNvPr id="834" name="Picture 833"/>
                <p:cNvPicPr>
                  <a:picLocks noChangeAspect="1"/>
                </p:cNvPicPr>
                <p:nvPr/>
              </p:nvPicPr>
              <p:blipFill>
                <a:blip r:embed="rId57"/>
                <a:stretch>
                  <a:fillRect/>
                </a:stretch>
              </p:blipFill>
              <p:spPr>
                <a:xfrm>
                  <a:off x="1352057" y="23317626"/>
                  <a:ext cx="1334673" cy="585164"/>
                </a:xfrm>
                <a:prstGeom prst="rect">
                  <a:avLst/>
                </a:prstGeom>
              </p:spPr>
            </p:pic>
            <p:sp>
              <p:nvSpPr>
                <p:cNvPr id="840" name="TextBox 839"/>
                <p:cNvSpPr txBox="1">
                  <a:spLocks noChangeArrowheads="1"/>
                </p:cNvSpPr>
                <p:nvPr/>
              </p:nvSpPr>
              <p:spPr bwMode="auto">
                <a:xfrm>
                  <a:off x="1259751" y="23186727"/>
                  <a:ext cx="652392" cy="307777"/>
                </a:xfrm>
                <a:prstGeom prst="rect">
                  <a:avLst/>
                </a:prstGeom>
                <a:noFill/>
                <a:ln w="9525">
                  <a:noFill/>
                  <a:miter lim="800000"/>
                  <a:headEnd/>
                  <a:tailEnd/>
                </a:ln>
              </p:spPr>
              <p:txBody>
                <a:bodyPr wrap="square">
                  <a:prstTxWarp prst="textNoShape">
                    <a:avLst/>
                  </a:prstTxWarp>
                  <a:spAutoFit/>
                </a:bodyPr>
                <a:lstStyle/>
                <a:p>
                  <a:r>
                    <a:rPr lang="en-US" sz="1400" i="1" kern="1200" dirty="0" smtClean="0"/>
                    <a:t>E5</a:t>
                  </a:r>
                  <a:endParaRPr lang="en-US" sz="1400" i="1" kern="1200" dirty="0"/>
                </a:p>
              </p:txBody>
            </p:sp>
          </p:grpSp>
          <p:sp>
            <p:nvSpPr>
              <p:cNvPr id="841" name="TextBox 840"/>
              <p:cNvSpPr txBox="1">
                <a:spLocks noChangeArrowheads="1"/>
              </p:cNvSpPr>
              <p:nvPr/>
            </p:nvSpPr>
            <p:spPr bwMode="auto">
              <a:xfrm>
                <a:off x="3462363" y="22265867"/>
                <a:ext cx="672168" cy="369366"/>
              </a:xfrm>
              <a:prstGeom prst="rect">
                <a:avLst/>
              </a:prstGeom>
              <a:noFill/>
              <a:ln w="9525">
                <a:noFill/>
                <a:miter lim="800000"/>
                <a:headEnd/>
                <a:tailEnd/>
              </a:ln>
            </p:spPr>
            <p:txBody>
              <a:bodyPr wrap="none">
                <a:prstTxWarp prst="textNoShape">
                  <a:avLst/>
                </a:prstTxWarp>
                <a:spAutoFit/>
              </a:bodyPr>
              <a:lstStyle/>
              <a:p>
                <a:r>
                  <a:rPr lang="en-US" kern="1200" dirty="0" smtClean="0"/>
                  <a:t>PNS</a:t>
                </a:r>
                <a:endParaRPr lang="en-US" kern="1200" dirty="0"/>
              </a:p>
            </p:txBody>
          </p:sp>
          <p:sp>
            <p:nvSpPr>
              <p:cNvPr id="842" name="Rectangle 841"/>
              <p:cNvSpPr/>
              <p:nvPr/>
            </p:nvSpPr>
            <p:spPr>
              <a:xfrm>
                <a:off x="4640055" y="23476476"/>
                <a:ext cx="1544212" cy="1123423"/>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p>
            </p:txBody>
          </p:sp>
          <p:sp>
            <p:nvSpPr>
              <p:cNvPr id="843" name="Rectangle 842"/>
              <p:cNvSpPr/>
              <p:nvPr/>
            </p:nvSpPr>
            <p:spPr>
              <a:xfrm>
                <a:off x="1238931" y="22330433"/>
                <a:ext cx="1557337" cy="2269467"/>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p>
            </p:txBody>
          </p:sp>
          <p:sp>
            <p:nvSpPr>
              <p:cNvPr id="844" name="Rectangle 843"/>
              <p:cNvSpPr/>
              <p:nvPr/>
            </p:nvSpPr>
            <p:spPr>
              <a:xfrm>
                <a:off x="2991531" y="22330434"/>
                <a:ext cx="1566608" cy="2269466"/>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p>
            </p:txBody>
          </p:sp>
        </p:grpSp>
        <p:sp>
          <p:nvSpPr>
            <p:cNvPr id="293" name="Rectangle 292"/>
            <p:cNvSpPr/>
            <p:nvPr/>
          </p:nvSpPr>
          <p:spPr>
            <a:xfrm>
              <a:off x="2973387" y="15209565"/>
              <a:ext cx="1446353" cy="685509"/>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sp>
          <p:nvSpPr>
            <p:cNvPr id="294" name="Rectangle 293"/>
            <p:cNvSpPr/>
            <p:nvPr/>
          </p:nvSpPr>
          <p:spPr>
            <a:xfrm>
              <a:off x="2978857" y="15937171"/>
              <a:ext cx="1440884" cy="579539"/>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sp>
          <p:nvSpPr>
            <p:cNvPr id="295" name="Rectangle 294"/>
            <p:cNvSpPr/>
            <p:nvPr/>
          </p:nvSpPr>
          <p:spPr>
            <a:xfrm>
              <a:off x="2993798" y="17986869"/>
              <a:ext cx="1446353" cy="632913"/>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sp>
          <p:nvSpPr>
            <p:cNvPr id="296" name="Rectangle 295"/>
            <p:cNvSpPr/>
            <p:nvPr/>
          </p:nvSpPr>
          <p:spPr>
            <a:xfrm>
              <a:off x="8006723" y="16162516"/>
              <a:ext cx="1477256" cy="599538"/>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sp>
          <p:nvSpPr>
            <p:cNvPr id="297" name="Rectangle 296"/>
            <p:cNvSpPr/>
            <p:nvPr/>
          </p:nvSpPr>
          <p:spPr>
            <a:xfrm>
              <a:off x="7983541" y="14834418"/>
              <a:ext cx="1446353" cy="685509"/>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sp>
          <p:nvSpPr>
            <p:cNvPr id="298" name="Rectangle 297"/>
            <p:cNvSpPr/>
            <p:nvPr/>
          </p:nvSpPr>
          <p:spPr>
            <a:xfrm>
              <a:off x="4651905" y="17182949"/>
              <a:ext cx="1446353" cy="685509"/>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sp>
          <p:nvSpPr>
            <p:cNvPr id="299" name="Rectangle 298"/>
            <p:cNvSpPr/>
            <p:nvPr/>
          </p:nvSpPr>
          <p:spPr>
            <a:xfrm>
              <a:off x="6354686" y="15447558"/>
              <a:ext cx="1446353" cy="685509"/>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sp>
          <p:nvSpPr>
            <p:cNvPr id="300" name="Rectangle 299"/>
            <p:cNvSpPr/>
            <p:nvPr/>
          </p:nvSpPr>
          <p:spPr>
            <a:xfrm>
              <a:off x="1243902" y="19737323"/>
              <a:ext cx="1446353" cy="618840"/>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sp>
          <p:nvSpPr>
            <p:cNvPr id="301" name="Rectangle 300"/>
            <p:cNvSpPr/>
            <p:nvPr/>
          </p:nvSpPr>
          <p:spPr>
            <a:xfrm>
              <a:off x="2988329" y="21065333"/>
              <a:ext cx="1451822" cy="603927"/>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sp>
          <p:nvSpPr>
            <p:cNvPr id="302" name="Rectangle 301"/>
            <p:cNvSpPr/>
            <p:nvPr/>
          </p:nvSpPr>
          <p:spPr>
            <a:xfrm>
              <a:off x="7943946" y="20279963"/>
              <a:ext cx="1446353" cy="620521"/>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sp>
          <p:nvSpPr>
            <p:cNvPr id="303" name="Rectangle 302"/>
            <p:cNvSpPr/>
            <p:nvPr/>
          </p:nvSpPr>
          <p:spPr>
            <a:xfrm>
              <a:off x="1243902" y="21065581"/>
              <a:ext cx="1446353" cy="589394"/>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sp>
          <p:nvSpPr>
            <p:cNvPr id="304" name="Rectangle 303"/>
            <p:cNvSpPr/>
            <p:nvPr/>
          </p:nvSpPr>
          <p:spPr>
            <a:xfrm>
              <a:off x="2996658" y="19745922"/>
              <a:ext cx="1446353" cy="685509"/>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sp>
          <p:nvSpPr>
            <p:cNvPr id="305" name="Rectangle 304"/>
            <p:cNvSpPr/>
            <p:nvPr/>
          </p:nvSpPr>
          <p:spPr>
            <a:xfrm>
              <a:off x="7983541" y="17451543"/>
              <a:ext cx="1446353" cy="685509"/>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sp>
          <p:nvSpPr>
            <p:cNvPr id="306" name="Rectangle 305"/>
            <p:cNvSpPr/>
            <p:nvPr/>
          </p:nvSpPr>
          <p:spPr>
            <a:xfrm>
              <a:off x="1243902" y="18614334"/>
              <a:ext cx="1446353" cy="685509"/>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sp>
          <p:nvSpPr>
            <p:cNvPr id="307" name="Rectangle 306"/>
            <p:cNvSpPr/>
            <p:nvPr/>
          </p:nvSpPr>
          <p:spPr>
            <a:xfrm>
              <a:off x="2993798" y="18645556"/>
              <a:ext cx="1446353" cy="610108"/>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sp>
          <p:nvSpPr>
            <p:cNvPr id="308" name="Rectangle 307"/>
            <p:cNvSpPr/>
            <p:nvPr/>
          </p:nvSpPr>
          <p:spPr>
            <a:xfrm>
              <a:off x="2988186" y="17204654"/>
              <a:ext cx="1446353" cy="685509"/>
            </a:xfrm>
            <a:prstGeom prst="rect">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4" charset="-128"/>
                <a:cs typeface="ＭＳ Ｐゴシック" pitchFamily="4" charset="-128"/>
              </a:endParaRPr>
            </a:p>
          </p:txBody>
        </p:sp>
      </p:grpSp>
      <p:sp>
        <p:nvSpPr>
          <p:cNvPr id="311" name="Rounded Rectangle 310"/>
          <p:cNvSpPr/>
          <p:nvPr/>
        </p:nvSpPr>
        <p:spPr>
          <a:xfrm>
            <a:off x="21091029" y="33697391"/>
            <a:ext cx="9434139" cy="5492101"/>
          </a:xfrm>
          <a:prstGeom prst="roundRect">
            <a:avLst>
              <a:gd name="adj" fmla="val 6504"/>
            </a:avLst>
          </a:prstGeom>
          <a:solidFill>
            <a:schemeClr val="bg1"/>
          </a:solidFill>
          <a:ln w="57150">
            <a:solidFill>
              <a:schemeClr val="bg2">
                <a:lumMod val="75000"/>
              </a:schemeClr>
            </a:solidFill>
          </a:ln>
        </p:spPr>
        <p:style>
          <a:lnRef idx="2">
            <a:schemeClr val="dk1"/>
          </a:lnRef>
          <a:fillRef idx="1">
            <a:schemeClr val="lt1"/>
          </a:fillRef>
          <a:effectRef idx="0">
            <a:schemeClr val="dk1"/>
          </a:effectRef>
          <a:fontRef idx="minor">
            <a:schemeClr val="dk1"/>
          </a:fontRef>
        </p:style>
        <p:txBody>
          <a:bodyPr lIns="82231" tIns="41115" rIns="82231" bIns="41115" anchor="b">
            <a:prstTxWarp prst="textNoShape">
              <a:avLst/>
            </a:prstTxWarp>
          </a:bodyPr>
          <a:lstStyle/>
          <a:p>
            <a:pPr marL="616736" indent="-513947" defTabSz="3615504" fontAlgn="auto">
              <a:lnSpc>
                <a:spcPct val="115000"/>
              </a:lnSpc>
              <a:spcBef>
                <a:spcPts val="0"/>
              </a:spcBef>
              <a:spcAft>
                <a:spcPts val="900"/>
              </a:spcAft>
              <a:defRPr/>
            </a:pPr>
            <a:r>
              <a:rPr lang="en-US" sz="1000">
                <a:ea typeface="Arial"/>
                <a:cs typeface="Times New Roman"/>
              </a:rPr>
              <a:t> </a:t>
            </a:r>
          </a:p>
        </p:txBody>
      </p:sp>
      <p:sp>
        <p:nvSpPr>
          <p:cNvPr id="312" name="Rectangle 11"/>
          <p:cNvSpPr>
            <a:spLocks noChangeArrowheads="1"/>
          </p:cNvSpPr>
          <p:nvPr/>
        </p:nvSpPr>
        <p:spPr bwMode="auto">
          <a:xfrm>
            <a:off x="21367591" y="33795842"/>
            <a:ext cx="9109075" cy="584776"/>
          </a:xfrm>
          <a:prstGeom prst="rect">
            <a:avLst/>
          </a:prstGeom>
          <a:noFill/>
          <a:ln w="9525">
            <a:noFill/>
            <a:miter lim="800000"/>
            <a:headEnd/>
            <a:tailEnd/>
          </a:ln>
        </p:spPr>
        <p:txBody>
          <a:bodyPr wrap="square">
            <a:prstTxWarp prst="textNoShape">
              <a:avLst/>
            </a:prstTxWarp>
            <a:spAutoFit/>
          </a:bodyPr>
          <a:lstStyle/>
          <a:p>
            <a:r>
              <a:rPr lang="en-US" sz="3200" b="1" u="sng" dirty="0" smtClean="0">
                <a:latin typeface="Arial"/>
                <a:cs typeface="Arial"/>
              </a:rPr>
              <a:t>Resources</a:t>
            </a:r>
            <a:endParaRPr lang="en-US" sz="2800" b="1" u="sng" dirty="0">
              <a:latin typeface="Arial"/>
              <a:cs typeface="Arial"/>
            </a:endParaRPr>
          </a:p>
        </p:txBody>
      </p:sp>
      <p:sp>
        <p:nvSpPr>
          <p:cNvPr id="313" name="TextBox 312"/>
          <p:cNvSpPr txBox="1"/>
          <p:nvPr/>
        </p:nvSpPr>
        <p:spPr>
          <a:xfrm>
            <a:off x="21475590" y="34418079"/>
            <a:ext cx="9001076" cy="5126018"/>
          </a:xfrm>
          <a:prstGeom prst="rect">
            <a:avLst/>
          </a:prstGeom>
          <a:noFill/>
        </p:spPr>
        <p:txBody>
          <a:bodyPr wrap="square" lIns="77724" tIns="38862" rIns="77724" bIns="38862" rtlCol="0">
            <a:spAutoFit/>
          </a:bodyPr>
          <a:lstStyle/>
          <a:p>
            <a:pPr defTabSz="1084483"/>
            <a:r>
              <a:rPr lang="en-US" sz="2400" dirty="0" smtClean="0">
                <a:latin typeface="Arial"/>
                <a:cs typeface="Arial"/>
              </a:rPr>
              <a:t>526 </a:t>
            </a:r>
            <a:r>
              <a:rPr lang="en-US" sz="2400" dirty="0">
                <a:latin typeface="Arial"/>
                <a:cs typeface="Arial"/>
              </a:rPr>
              <a:t>tagged lines are </a:t>
            </a:r>
            <a:r>
              <a:rPr lang="en-US" sz="2400" dirty="0" smtClean="0">
                <a:latin typeface="Arial"/>
                <a:cs typeface="Arial"/>
              </a:rPr>
              <a:t>currently available </a:t>
            </a:r>
            <a:r>
              <a:rPr lang="en-US" sz="2400" dirty="0">
                <a:latin typeface="Arial"/>
                <a:cs typeface="Arial"/>
              </a:rPr>
              <a:t>at the Bloomington Drosophila Stock Center: </a:t>
            </a:r>
            <a:endParaRPr lang="en-US" sz="2400" dirty="0" smtClean="0">
              <a:latin typeface="Arial"/>
              <a:cs typeface="Arial"/>
            </a:endParaRPr>
          </a:p>
          <a:p>
            <a:pPr defTabSz="1084483"/>
            <a:r>
              <a:rPr lang="en-US" sz="2800" dirty="0" smtClean="0">
                <a:latin typeface="Arial"/>
                <a:cs typeface="Arial"/>
                <a:hlinkClick r:id="rId58"/>
              </a:rPr>
              <a:t>http</a:t>
            </a:r>
            <a:r>
              <a:rPr lang="en-US" sz="2800" dirty="0">
                <a:latin typeface="Arial"/>
                <a:cs typeface="Arial"/>
                <a:hlinkClick r:id="rId58"/>
              </a:rPr>
              <a:t>://fly.bio.indiana.edu/Browse/misc-browse/</a:t>
            </a:r>
            <a:r>
              <a:rPr lang="en-US" sz="2800" dirty="0" smtClean="0">
                <a:latin typeface="Arial"/>
                <a:cs typeface="Arial"/>
                <a:hlinkClick r:id="rId58"/>
              </a:rPr>
              <a:t>taggedtnx.php</a:t>
            </a:r>
            <a:endParaRPr lang="en-US" sz="2800" dirty="0" smtClean="0">
              <a:latin typeface="Arial"/>
              <a:cs typeface="Arial"/>
            </a:endParaRPr>
          </a:p>
          <a:p>
            <a:pPr defTabSz="1084483"/>
            <a:endParaRPr lang="en-US" sz="2800" dirty="0" smtClean="0">
              <a:latin typeface="Arial"/>
              <a:cs typeface="Arial"/>
            </a:endParaRPr>
          </a:p>
          <a:p>
            <a:pPr defTabSz="1084483"/>
            <a:endParaRPr lang="en-US" sz="2400" dirty="0" smtClean="0"/>
          </a:p>
          <a:p>
            <a:pPr defTabSz="1084483"/>
            <a:r>
              <a:rPr lang="en-US" sz="2400" dirty="0" smtClean="0"/>
              <a:t>We </a:t>
            </a:r>
            <a:r>
              <a:rPr lang="en-US" sz="2400" dirty="0"/>
              <a:t>thank the </a:t>
            </a:r>
            <a:r>
              <a:rPr lang="en-US" sz="2400" dirty="0" err="1"/>
              <a:t>TRiP</a:t>
            </a:r>
            <a:r>
              <a:rPr lang="en-US" sz="2400" dirty="0"/>
              <a:t> at Harvard Medical School (NIH/NIGMS R01-GM084947) for providing transgenic </a:t>
            </a:r>
            <a:r>
              <a:rPr lang="en-US" sz="2400" dirty="0" err="1"/>
              <a:t>RNAi</a:t>
            </a:r>
            <a:r>
              <a:rPr lang="en-US" sz="2400" dirty="0"/>
              <a:t> fly stocks used in this </a:t>
            </a:r>
            <a:r>
              <a:rPr lang="en-US" sz="2400" dirty="0" smtClean="0"/>
              <a:t>study. </a:t>
            </a:r>
            <a:r>
              <a:rPr lang="en-US" sz="2400" dirty="0"/>
              <a:t>We thank the Bloomington Drosophila Stock Center (BDSC) for distributing the </a:t>
            </a:r>
            <a:r>
              <a:rPr lang="en-US" sz="2400" dirty="0" err="1"/>
              <a:t>TRiP</a:t>
            </a:r>
            <a:r>
              <a:rPr lang="en-US" sz="2400" dirty="0"/>
              <a:t> TF strains. This work was supported by NIH grant U41-HG007355 (RHW), NIH R01-GM076655 (SEC)</a:t>
            </a:r>
            <a:endParaRPr lang="en-US" sz="2400" dirty="0">
              <a:solidFill>
                <a:prstClr val="black"/>
              </a:solidFill>
              <a:latin typeface="Helvetica"/>
            </a:endParaRPr>
          </a:p>
          <a:p>
            <a:pPr defTabSz="1084483"/>
            <a:endParaRPr lang="en-US" sz="2800" dirty="0">
              <a:latin typeface="Arial"/>
              <a:cs typeface="Arial"/>
            </a:endParaRPr>
          </a:p>
        </p:txBody>
      </p:sp>
      <p:sp>
        <p:nvSpPr>
          <p:cNvPr id="314" name="Rectangle 11"/>
          <p:cNvSpPr>
            <a:spLocks noChangeArrowheads="1"/>
          </p:cNvSpPr>
          <p:nvPr/>
        </p:nvSpPr>
        <p:spPr bwMode="auto">
          <a:xfrm>
            <a:off x="21433868" y="36221101"/>
            <a:ext cx="9109075" cy="584776"/>
          </a:xfrm>
          <a:prstGeom prst="rect">
            <a:avLst/>
          </a:prstGeom>
          <a:noFill/>
          <a:ln w="9525">
            <a:noFill/>
            <a:miter lim="800000"/>
            <a:headEnd/>
            <a:tailEnd/>
          </a:ln>
        </p:spPr>
        <p:txBody>
          <a:bodyPr wrap="square">
            <a:prstTxWarp prst="textNoShape">
              <a:avLst/>
            </a:prstTxWarp>
            <a:spAutoFit/>
          </a:bodyPr>
          <a:lstStyle/>
          <a:p>
            <a:r>
              <a:rPr lang="en-US" sz="3200" b="1" u="sng" dirty="0" smtClean="0">
                <a:latin typeface="Arial"/>
                <a:cs typeface="Arial"/>
              </a:rPr>
              <a:t>Acknowledgements</a:t>
            </a:r>
            <a:endParaRPr lang="en-US" sz="2800" b="1" u="sng" dirty="0">
              <a:latin typeface="Arial"/>
              <a:cs typeface="Arial"/>
            </a:endParaRPr>
          </a:p>
        </p:txBody>
      </p:sp>
      <p:grpSp>
        <p:nvGrpSpPr>
          <p:cNvPr id="30" name="Group 29"/>
          <p:cNvGrpSpPr/>
          <p:nvPr/>
        </p:nvGrpSpPr>
        <p:grpSpPr>
          <a:xfrm>
            <a:off x="10958523" y="13000816"/>
            <a:ext cx="10020856" cy="4882465"/>
            <a:chOff x="10827181" y="18766209"/>
            <a:chExt cx="10020856" cy="4882465"/>
          </a:xfrm>
        </p:grpSpPr>
        <p:sp>
          <p:nvSpPr>
            <p:cNvPr id="96" name="Google Shape;96;p13"/>
            <p:cNvSpPr/>
            <p:nvPr/>
          </p:nvSpPr>
          <p:spPr>
            <a:xfrm>
              <a:off x="11702462" y="22654622"/>
              <a:ext cx="9145575" cy="556967"/>
            </a:xfrm>
            <a:prstGeom prst="rect">
              <a:avLst/>
            </a:prstGeom>
            <a:noFill/>
            <a:ln>
              <a:noFill/>
            </a:ln>
          </p:spPr>
          <p:txBody>
            <a:bodyPr spcFirstLastPara="1" wrap="square" lIns="91423" tIns="45695" rIns="91423" bIns="45695" anchor="t" anchorCtr="0">
              <a:noAutofit/>
            </a:bodyPr>
            <a:lstStyle/>
            <a:p>
              <a:endParaRPr sz="3300" b="1">
                <a:solidFill>
                  <a:schemeClr val="dk1"/>
                </a:solidFill>
                <a:latin typeface="Calibri"/>
                <a:ea typeface="Calibri"/>
                <a:cs typeface="Calibri"/>
                <a:sym typeface="Calibri"/>
              </a:endParaRPr>
            </a:p>
          </p:txBody>
        </p:sp>
        <p:grpSp>
          <p:nvGrpSpPr>
            <p:cNvPr id="16" name="Group 15"/>
            <p:cNvGrpSpPr/>
            <p:nvPr/>
          </p:nvGrpSpPr>
          <p:grpSpPr>
            <a:xfrm>
              <a:off x="11532073" y="18766209"/>
              <a:ext cx="8544441" cy="4882465"/>
              <a:chOff x="10799899" y="27896235"/>
              <a:chExt cx="8544441" cy="4882465"/>
            </a:xfrm>
          </p:grpSpPr>
          <p:pic>
            <p:nvPicPr>
              <p:cNvPr id="13" name="Picture 12"/>
              <p:cNvPicPr>
                <a:picLocks noChangeAspect="1"/>
              </p:cNvPicPr>
              <p:nvPr/>
            </p:nvPicPr>
            <p:blipFill>
              <a:blip r:embed="rId59"/>
              <a:stretch>
                <a:fillRect/>
              </a:stretch>
            </p:blipFill>
            <p:spPr>
              <a:xfrm>
                <a:off x="10799899" y="27896235"/>
                <a:ext cx="2963998" cy="4765783"/>
              </a:xfrm>
              <a:prstGeom prst="rect">
                <a:avLst/>
              </a:prstGeom>
            </p:spPr>
          </p:pic>
          <p:pic>
            <p:nvPicPr>
              <p:cNvPr id="15" name="Picture 14"/>
              <p:cNvPicPr>
                <a:picLocks noChangeAspect="1"/>
              </p:cNvPicPr>
              <p:nvPr/>
            </p:nvPicPr>
            <p:blipFill>
              <a:blip r:embed="rId60"/>
              <a:stretch>
                <a:fillRect/>
              </a:stretch>
            </p:blipFill>
            <p:spPr>
              <a:xfrm>
                <a:off x="16419617" y="27908935"/>
                <a:ext cx="2924723" cy="4869765"/>
              </a:xfrm>
              <a:prstGeom prst="rect">
                <a:avLst/>
              </a:prstGeom>
            </p:spPr>
          </p:pic>
          <p:pic>
            <p:nvPicPr>
              <p:cNvPr id="14" name="Picture 13"/>
              <p:cNvPicPr>
                <a:picLocks noChangeAspect="1"/>
              </p:cNvPicPr>
              <p:nvPr/>
            </p:nvPicPr>
            <p:blipFill>
              <a:blip r:embed="rId61"/>
              <a:stretch>
                <a:fillRect/>
              </a:stretch>
            </p:blipFill>
            <p:spPr>
              <a:xfrm>
                <a:off x="13751196" y="27908935"/>
                <a:ext cx="2693821" cy="4869765"/>
              </a:xfrm>
              <a:prstGeom prst="rect">
                <a:avLst/>
              </a:prstGeom>
            </p:spPr>
          </p:pic>
        </p:grpSp>
        <p:grpSp>
          <p:nvGrpSpPr>
            <p:cNvPr id="29" name="Group 28"/>
            <p:cNvGrpSpPr/>
            <p:nvPr/>
          </p:nvGrpSpPr>
          <p:grpSpPr>
            <a:xfrm>
              <a:off x="10827181" y="19083704"/>
              <a:ext cx="753453" cy="3072490"/>
              <a:chOff x="10534969" y="28169426"/>
              <a:chExt cx="753453" cy="3072490"/>
            </a:xfrm>
          </p:grpSpPr>
          <p:sp>
            <p:nvSpPr>
              <p:cNvPr id="17" name="TextBox 16"/>
              <p:cNvSpPr txBox="1"/>
              <p:nvPr/>
            </p:nvSpPr>
            <p:spPr>
              <a:xfrm>
                <a:off x="10534969" y="30988000"/>
                <a:ext cx="753453" cy="253916"/>
              </a:xfrm>
              <a:prstGeom prst="rect">
                <a:avLst/>
              </a:prstGeom>
              <a:noFill/>
            </p:spPr>
            <p:txBody>
              <a:bodyPr wrap="none" rtlCol="0">
                <a:spAutoFit/>
              </a:bodyPr>
              <a:lstStyle/>
              <a:p>
                <a:r>
                  <a:rPr lang="en-US" sz="1050" dirty="0" smtClean="0"/>
                  <a:t>10 million</a:t>
                </a:r>
                <a:endParaRPr lang="en-US" sz="1050" dirty="0"/>
              </a:p>
            </p:txBody>
          </p:sp>
          <p:sp>
            <p:nvSpPr>
              <p:cNvPr id="332" name="TextBox 331"/>
              <p:cNvSpPr txBox="1"/>
              <p:nvPr/>
            </p:nvSpPr>
            <p:spPr>
              <a:xfrm>
                <a:off x="10534969" y="30585346"/>
                <a:ext cx="753453" cy="253916"/>
              </a:xfrm>
              <a:prstGeom prst="rect">
                <a:avLst/>
              </a:prstGeom>
              <a:noFill/>
            </p:spPr>
            <p:txBody>
              <a:bodyPr wrap="none" rtlCol="0">
                <a:spAutoFit/>
              </a:bodyPr>
              <a:lstStyle/>
              <a:p>
                <a:r>
                  <a:rPr lang="en-US" sz="1050" dirty="0" smtClean="0"/>
                  <a:t>20 million</a:t>
                </a:r>
                <a:endParaRPr lang="en-US" sz="1050" dirty="0"/>
              </a:p>
            </p:txBody>
          </p:sp>
          <p:sp>
            <p:nvSpPr>
              <p:cNvPr id="333" name="TextBox 332"/>
              <p:cNvSpPr txBox="1"/>
              <p:nvPr/>
            </p:nvSpPr>
            <p:spPr>
              <a:xfrm>
                <a:off x="10534969" y="30182693"/>
                <a:ext cx="753453" cy="253916"/>
              </a:xfrm>
              <a:prstGeom prst="rect">
                <a:avLst/>
              </a:prstGeom>
              <a:noFill/>
            </p:spPr>
            <p:txBody>
              <a:bodyPr wrap="none" rtlCol="0">
                <a:spAutoFit/>
              </a:bodyPr>
              <a:lstStyle/>
              <a:p>
                <a:r>
                  <a:rPr lang="en-US" sz="1050" dirty="0"/>
                  <a:t>3</a:t>
                </a:r>
                <a:r>
                  <a:rPr lang="en-US" sz="1050" dirty="0" smtClean="0"/>
                  <a:t>0 million</a:t>
                </a:r>
                <a:endParaRPr lang="en-US" sz="1050" dirty="0"/>
              </a:p>
            </p:txBody>
          </p:sp>
          <p:sp>
            <p:nvSpPr>
              <p:cNvPr id="334" name="TextBox 333"/>
              <p:cNvSpPr txBox="1"/>
              <p:nvPr/>
            </p:nvSpPr>
            <p:spPr>
              <a:xfrm>
                <a:off x="10534969" y="29780040"/>
                <a:ext cx="753453" cy="253916"/>
              </a:xfrm>
              <a:prstGeom prst="rect">
                <a:avLst/>
              </a:prstGeom>
              <a:noFill/>
            </p:spPr>
            <p:txBody>
              <a:bodyPr wrap="none" rtlCol="0">
                <a:spAutoFit/>
              </a:bodyPr>
              <a:lstStyle/>
              <a:p>
                <a:r>
                  <a:rPr lang="en-US" sz="1050" dirty="0"/>
                  <a:t>4</a:t>
                </a:r>
                <a:r>
                  <a:rPr lang="en-US" sz="1050" dirty="0" smtClean="0"/>
                  <a:t>0 million</a:t>
                </a:r>
                <a:endParaRPr lang="en-US" sz="1050" dirty="0"/>
              </a:p>
            </p:txBody>
          </p:sp>
          <p:sp>
            <p:nvSpPr>
              <p:cNvPr id="335" name="TextBox 334"/>
              <p:cNvSpPr txBox="1"/>
              <p:nvPr/>
            </p:nvSpPr>
            <p:spPr>
              <a:xfrm>
                <a:off x="10534969" y="29377387"/>
                <a:ext cx="753453" cy="253916"/>
              </a:xfrm>
              <a:prstGeom prst="rect">
                <a:avLst/>
              </a:prstGeom>
              <a:noFill/>
            </p:spPr>
            <p:txBody>
              <a:bodyPr wrap="none" rtlCol="0">
                <a:spAutoFit/>
              </a:bodyPr>
              <a:lstStyle/>
              <a:p>
                <a:r>
                  <a:rPr lang="en-US" sz="1050" dirty="0"/>
                  <a:t>5</a:t>
                </a:r>
                <a:r>
                  <a:rPr lang="en-US" sz="1050" dirty="0" smtClean="0"/>
                  <a:t>0 million</a:t>
                </a:r>
                <a:endParaRPr lang="en-US" sz="1050" dirty="0"/>
              </a:p>
            </p:txBody>
          </p:sp>
          <p:sp>
            <p:nvSpPr>
              <p:cNvPr id="336" name="TextBox 335"/>
              <p:cNvSpPr txBox="1"/>
              <p:nvPr/>
            </p:nvSpPr>
            <p:spPr>
              <a:xfrm>
                <a:off x="10534969" y="28974733"/>
                <a:ext cx="753453" cy="253916"/>
              </a:xfrm>
              <a:prstGeom prst="rect">
                <a:avLst/>
              </a:prstGeom>
              <a:noFill/>
            </p:spPr>
            <p:txBody>
              <a:bodyPr wrap="none" rtlCol="0">
                <a:spAutoFit/>
              </a:bodyPr>
              <a:lstStyle/>
              <a:p>
                <a:r>
                  <a:rPr lang="en-US" sz="1050" dirty="0"/>
                  <a:t>6</a:t>
                </a:r>
                <a:r>
                  <a:rPr lang="en-US" sz="1050" dirty="0" smtClean="0"/>
                  <a:t>0 million</a:t>
                </a:r>
                <a:endParaRPr lang="en-US" sz="1050" dirty="0"/>
              </a:p>
            </p:txBody>
          </p:sp>
          <p:sp>
            <p:nvSpPr>
              <p:cNvPr id="337" name="TextBox 336"/>
              <p:cNvSpPr txBox="1"/>
              <p:nvPr/>
            </p:nvSpPr>
            <p:spPr>
              <a:xfrm>
                <a:off x="10534969" y="28572079"/>
                <a:ext cx="753453" cy="253916"/>
              </a:xfrm>
              <a:prstGeom prst="rect">
                <a:avLst/>
              </a:prstGeom>
              <a:noFill/>
            </p:spPr>
            <p:txBody>
              <a:bodyPr wrap="none" rtlCol="0">
                <a:spAutoFit/>
              </a:bodyPr>
              <a:lstStyle/>
              <a:p>
                <a:r>
                  <a:rPr lang="en-US" sz="1050" dirty="0"/>
                  <a:t>7</a:t>
                </a:r>
                <a:r>
                  <a:rPr lang="en-US" sz="1050" dirty="0" smtClean="0"/>
                  <a:t>0 million</a:t>
                </a:r>
                <a:endParaRPr lang="en-US" sz="1050" dirty="0"/>
              </a:p>
            </p:txBody>
          </p:sp>
          <p:sp>
            <p:nvSpPr>
              <p:cNvPr id="338" name="TextBox 337"/>
              <p:cNvSpPr txBox="1"/>
              <p:nvPr/>
            </p:nvSpPr>
            <p:spPr>
              <a:xfrm>
                <a:off x="10534969" y="28169426"/>
                <a:ext cx="753453" cy="253916"/>
              </a:xfrm>
              <a:prstGeom prst="rect">
                <a:avLst/>
              </a:prstGeom>
              <a:noFill/>
            </p:spPr>
            <p:txBody>
              <a:bodyPr wrap="none" rtlCol="0">
                <a:spAutoFit/>
              </a:bodyPr>
              <a:lstStyle/>
              <a:p>
                <a:r>
                  <a:rPr lang="en-US" sz="1050" dirty="0" smtClean="0"/>
                  <a:t>80 million</a:t>
                </a:r>
                <a:endParaRPr lang="en-US" sz="1050" dirty="0"/>
              </a:p>
            </p:txBody>
          </p:sp>
        </p:grpSp>
      </p:grpSp>
      <p:grpSp>
        <p:nvGrpSpPr>
          <p:cNvPr id="353" name="Group 352"/>
          <p:cNvGrpSpPr/>
          <p:nvPr/>
        </p:nvGrpSpPr>
        <p:grpSpPr>
          <a:xfrm>
            <a:off x="461643" y="23479581"/>
            <a:ext cx="4773150" cy="2459991"/>
            <a:chOff x="811213" y="1215750"/>
            <a:chExt cx="4780118" cy="2353452"/>
          </a:xfrm>
        </p:grpSpPr>
        <p:sp>
          <p:nvSpPr>
            <p:cNvPr id="354" name="TextBox 13"/>
            <p:cNvSpPr txBox="1">
              <a:spLocks noChangeArrowheads="1"/>
            </p:cNvSpPr>
            <p:nvPr/>
          </p:nvSpPr>
          <p:spPr bwMode="auto">
            <a:xfrm>
              <a:off x="1315648" y="1215750"/>
              <a:ext cx="3391073" cy="369332"/>
            </a:xfrm>
            <a:prstGeom prst="rect">
              <a:avLst/>
            </a:prstGeom>
            <a:noFill/>
            <a:ln w="9525">
              <a:noFill/>
              <a:miter lim="800000"/>
              <a:headEnd/>
              <a:tailEnd/>
            </a:ln>
          </p:spPr>
          <p:txBody>
            <a:bodyPr wrap="none">
              <a:prstTxWarp prst="textNoShape">
                <a:avLst/>
              </a:prstTxWarp>
              <a:spAutoFit/>
            </a:bodyPr>
            <a:lstStyle/>
            <a:p>
              <a:r>
                <a:rPr lang="en-US" dirty="0" smtClean="0">
                  <a:latin typeface="Helvetica" pitchFamily="4" charset="0"/>
                </a:rPr>
                <a:t>TF </a:t>
              </a:r>
              <a:r>
                <a:rPr lang="en-US" dirty="0" err="1" smtClean="0">
                  <a:latin typeface="Helvetica" pitchFamily="4" charset="0"/>
                </a:rPr>
                <a:t>RNAi</a:t>
              </a:r>
              <a:r>
                <a:rPr lang="en-US" dirty="0" smtClean="0">
                  <a:latin typeface="Helvetica" pitchFamily="4" charset="0"/>
                </a:rPr>
                <a:t> cross (ERR example):</a:t>
              </a:r>
              <a:endParaRPr lang="en-US" dirty="0">
                <a:latin typeface="Calibri" pitchFamily="4" charset="0"/>
              </a:endParaRPr>
            </a:p>
          </p:txBody>
        </p:sp>
        <p:sp>
          <p:nvSpPr>
            <p:cNvPr id="355" name="TextBox 17"/>
            <p:cNvSpPr txBox="1">
              <a:spLocks noChangeArrowheads="1"/>
            </p:cNvSpPr>
            <p:nvPr/>
          </p:nvSpPr>
          <p:spPr bwMode="auto">
            <a:xfrm>
              <a:off x="811213" y="1841592"/>
              <a:ext cx="1758614" cy="584776"/>
            </a:xfrm>
            <a:prstGeom prst="rect">
              <a:avLst/>
            </a:prstGeom>
            <a:noFill/>
            <a:ln w="9525">
              <a:noFill/>
              <a:miter lim="800000"/>
              <a:headEnd/>
              <a:tailEnd/>
            </a:ln>
          </p:spPr>
          <p:txBody>
            <a:bodyPr wrap="none">
              <a:prstTxWarp prst="textNoShape">
                <a:avLst/>
              </a:prstTxWarp>
              <a:spAutoFit/>
            </a:bodyPr>
            <a:lstStyle/>
            <a:p>
              <a:r>
                <a:rPr lang="en-US" sz="1600" u="sng" dirty="0">
                  <a:latin typeface="Helvetica" pitchFamily="4" charset="0"/>
                </a:rPr>
                <a:t>da-Gal4</a:t>
              </a:r>
              <a:r>
                <a:rPr lang="en-US" sz="1600" dirty="0">
                  <a:latin typeface="Helvetica" pitchFamily="4" charset="0"/>
                </a:rPr>
                <a:t>; </a:t>
              </a:r>
              <a:r>
                <a:rPr lang="en-US" sz="1600" u="sng" dirty="0">
                  <a:latin typeface="Helvetica" pitchFamily="4" charset="0"/>
                </a:rPr>
                <a:t>da-Gal4</a:t>
              </a:r>
              <a:endParaRPr lang="en-US" sz="1600" dirty="0">
                <a:latin typeface="Helvetica" pitchFamily="4" charset="0"/>
                <a:ea typeface="ヒラギノ角ゴ ProN W3" pitchFamily="4" charset="-128"/>
                <a:cs typeface="ヒラギノ角ゴ ProN W3" pitchFamily="4" charset="-128"/>
              </a:endParaRPr>
            </a:p>
            <a:p>
              <a:r>
                <a:rPr lang="en-US" sz="1600" dirty="0">
                  <a:latin typeface="Helvetica" pitchFamily="4" charset="0"/>
                  <a:ea typeface="Helvetica" pitchFamily="4" charset="0"/>
                  <a:cs typeface="Helvetica" pitchFamily="4" charset="0"/>
                </a:rPr>
                <a:t>da-Gal4; da Gal4</a:t>
              </a:r>
            </a:p>
          </p:txBody>
        </p:sp>
        <p:sp>
          <p:nvSpPr>
            <p:cNvPr id="356" name="TextBox 19"/>
            <p:cNvSpPr txBox="1">
              <a:spLocks noChangeArrowheads="1"/>
            </p:cNvSpPr>
            <p:nvPr/>
          </p:nvSpPr>
          <p:spPr bwMode="auto">
            <a:xfrm>
              <a:off x="3410811" y="1841592"/>
              <a:ext cx="1643900" cy="615553"/>
            </a:xfrm>
            <a:prstGeom prst="rect">
              <a:avLst/>
            </a:prstGeom>
            <a:noFill/>
            <a:ln w="9525">
              <a:noFill/>
              <a:miter lim="800000"/>
              <a:headEnd/>
              <a:tailEnd/>
            </a:ln>
          </p:spPr>
          <p:txBody>
            <a:bodyPr wrap="none">
              <a:prstTxWarp prst="textNoShape">
                <a:avLst/>
              </a:prstTxWarp>
              <a:spAutoFit/>
            </a:bodyPr>
            <a:lstStyle/>
            <a:p>
              <a:r>
                <a:rPr lang="en-US" sz="1600" u="sng" dirty="0">
                  <a:latin typeface="Helvetica" pitchFamily="4" charset="0"/>
                </a:rPr>
                <a:t>UAS</a:t>
              </a:r>
              <a:r>
                <a:rPr lang="en-US" sz="1600" u="sng" dirty="0" smtClean="0">
                  <a:latin typeface="Helvetica" pitchFamily="4" charset="0"/>
                </a:rPr>
                <a:t>-</a:t>
              </a:r>
              <a:r>
                <a:rPr lang="en-US" sz="1600" i="1" u="sng" dirty="0" smtClean="0">
                  <a:latin typeface="Helvetica" pitchFamily="4" charset="0"/>
                </a:rPr>
                <a:t>ERR </a:t>
              </a:r>
              <a:r>
                <a:rPr lang="en-US" sz="1600" u="sng" dirty="0" err="1" smtClean="0">
                  <a:latin typeface="Helvetica" pitchFamily="4" charset="0"/>
                </a:rPr>
                <a:t>RNAi</a:t>
              </a:r>
              <a:r>
                <a:rPr lang="en-US" u="sng" dirty="0" smtClean="0">
                  <a:latin typeface="Helvetica" pitchFamily="4" charset="0"/>
                </a:rPr>
                <a:t> </a:t>
              </a:r>
              <a:endParaRPr lang="en-US" u="sng" dirty="0">
                <a:latin typeface="Calibri" pitchFamily="4" charset="0"/>
              </a:endParaRPr>
            </a:p>
            <a:p>
              <a:r>
                <a:rPr lang="en-US" sz="1600" dirty="0">
                  <a:latin typeface="Helvetica" pitchFamily="4" charset="0"/>
                  <a:ea typeface="Helvetica" pitchFamily="4" charset="0"/>
                  <a:cs typeface="Helvetica" pitchFamily="4" charset="0"/>
                </a:rPr>
                <a:t>UAS</a:t>
              </a:r>
              <a:r>
                <a:rPr lang="en-US" sz="1600" i="1" dirty="0" smtClean="0">
                  <a:latin typeface="Helvetica" pitchFamily="4" charset="0"/>
                  <a:ea typeface="Helvetica" pitchFamily="4" charset="0"/>
                  <a:cs typeface="Helvetica" pitchFamily="4" charset="0"/>
                </a:rPr>
                <a:t>-ERR </a:t>
              </a:r>
              <a:r>
                <a:rPr lang="en-US" sz="1600" dirty="0" err="1" smtClean="0">
                  <a:latin typeface="Helvetica" pitchFamily="4" charset="0"/>
                  <a:ea typeface="Helvetica" pitchFamily="4" charset="0"/>
                  <a:cs typeface="Helvetica" pitchFamily="4" charset="0"/>
                </a:rPr>
                <a:t>RNAi</a:t>
              </a:r>
              <a:endParaRPr lang="en-US" sz="1600" dirty="0">
                <a:latin typeface="Helvetica" pitchFamily="4" charset="0"/>
                <a:ea typeface="Helvetica" pitchFamily="4" charset="0"/>
                <a:cs typeface="Helvetica" pitchFamily="4" charset="0"/>
              </a:endParaRPr>
            </a:p>
          </p:txBody>
        </p:sp>
        <p:sp>
          <p:nvSpPr>
            <p:cNvPr id="357" name="TextBox 20"/>
            <p:cNvSpPr txBox="1">
              <a:spLocks noChangeArrowheads="1"/>
            </p:cNvSpPr>
            <p:nvPr/>
          </p:nvSpPr>
          <p:spPr bwMode="auto">
            <a:xfrm>
              <a:off x="2393876" y="1910611"/>
              <a:ext cx="646113" cy="646113"/>
            </a:xfrm>
            <a:prstGeom prst="rect">
              <a:avLst/>
            </a:prstGeom>
            <a:noFill/>
            <a:ln w="9525">
              <a:noFill/>
              <a:miter lim="800000"/>
              <a:headEnd/>
              <a:tailEnd/>
            </a:ln>
          </p:spPr>
          <p:txBody>
            <a:bodyPr wrap="none">
              <a:prstTxWarp prst="textNoShape">
                <a:avLst/>
              </a:prstTxWarp>
              <a:spAutoFit/>
            </a:bodyPr>
            <a:lstStyle/>
            <a:p>
              <a:r>
                <a:rPr lang="en-US" dirty="0">
                  <a:latin typeface="Helvetica" pitchFamily="4" charset="0"/>
                  <a:ea typeface="ヒラギノ角ゴ ProN W3" pitchFamily="4" charset="-128"/>
                  <a:cs typeface="ヒラギノ角ゴ ProN W3" pitchFamily="4" charset="-128"/>
                </a:rPr>
                <a:t>♀♀</a:t>
              </a:r>
              <a:r>
                <a:rPr lang="en-US" dirty="0">
                  <a:latin typeface="Helvetica" pitchFamily="4" charset="0"/>
                </a:rPr>
                <a:t> </a:t>
              </a:r>
              <a:endParaRPr lang="en-US" dirty="0">
                <a:latin typeface="Calibri" pitchFamily="4" charset="0"/>
              </a:endParaRPr>
            </a:p>
            <a:p>
              <a:endParaRPr lang="en-US" dirty="0">
                <a:latin typeface="Calibri" pitchFamily="4" charset="0"/>
              </a:endParaRPr>
            </a:p>
          </p:txBody>
        </p:sp>
        <p:sp>
          <p:nvSpPr>
            <p:cNvPr id="358" name="TextBox 21"/>
            <p:cNvSpPr txBox="1">
              <a:spLocks noChangeArrowheads="1"/>
            </p:cNvSpPr>
            <p:nvPr/>
          </p:nvSpPr>
          <p:spPr bwMode="auto">
            <a:xfrm>
              <a:off x="4945219" y="1924403"/>
              <a:ext cx="646112" cy="646112"/>
            </a:xfrm>
            <a:prstGeom prst="rect">
              <a:avLst/>
            </a:prstGeom>
            <a:noFill/>
            <a:ln w="9525">
              <a:noFill/>
              <a:miter lim="800000"/>
              <a:headEnd/>
              <a:tailEnd/>
            </a:ln>
          </p:spPr>
          <p:txBody>
            <a:bodyPr wrap="none">
              <a:prstTxWarp prst="textNoShape">
                <a:avLst/>
              </a:prstTxWarp>
              <a:spAutoFit/>
            </a:bodyPr>
            <a:lstStyle/>
            <a:p>
              <a:r>
                <a:rPr lang="en-US" dirty="0">
                  <a:latin typeface="Helvetica" pitchFamily="4" charset="0"/>
                  <a:ea typeface="ヒラギノ角ゴ ProN W3" pitchFamily="4" charset="-128"/>
                  <a:cs typeface="ヒラギノ角ゴ ProN W3" pitchFamily="4" charset="-128"/>
                </a:rPr>
                <a:t>♂♂</a:t>
              </a:r>
              <a:endParaRPr lang="en-US" dirty="0">
                <a:latin typeface="Calibri" pitchFamily="4" charset="0"/>
              </a:endParaRPr>
            </a:p>
            <a:p>
              <a:endParaRPr lang="en-US" dirty="0">
                <a:latin typeface="Calibri" pitchFamily="4" charset="0"/>
              </a:endParaRPr>
            </a:p>
          </p:txBody>
        </p:sp>
        <p:sp>
          <p:nvSpPr>
            <p:cNvPr id="359" name="TextBox 22"/>
            <p:cNvSpPr txBox="1">
              <a:spLocks noChangeArrowheads="1"/>
            </p:cNvSpPr>
            <p:nvPr/>
          </p:nvSpPr>
          <p:spPr bwMode="auto">
            <a:xfrm>
              <a:off x="2976470" y="1984467"/>
              <a:ext cx="401637" cy="646112"/>
            </a:xfrm>
            <a:prstGeom prst="rect">
              <a:avLst/>
            </a:prstGeom>
            <a:noFill/>
            <a:ln w="9525">
              <a:noFill/>
              <a:miter lim="800000"/>
              <a:headEnd/>
              <a:tailEnd/>
            </a:ln>
          </p:spPr>
          <p:txBody>
            <a:bodyPr wrap="none">
              <a:prstTxWarp prst="textNoShape">
                <a:avLst/>
              </a:prstTxWarp>
              <a:spAutoFit/>
            </a:bodyPr>
            <a:lstStyle/>
            <a:p>
              <a:r>
                <a:rPr lang="en-US" dirty="0">
                  <a:latin typeface="Helvetica" pitchFamily="4" charset="0"/>
                </a:rPr>
                <a:t> X </a:t>
              </a:r>
              <a:endParaRPr lang="en-US" dirty="0">
                <a:latin typeface="Calibri" pitchFamily="4" charset="0"/>
              </a:endParaRPr>
            </a:p>
            <a:p>
              <a:endParaRPr lang="en-US" dirty="0">
                <a:latin typeface="Calibri" pitchFamily="4" charset="0"/>
              </a:endParaRPr>
            </a:p>
          </p:txBody>
        </p:sp>
        <p:sp>
          <p:nvSpPr>
            <p:cNvPr id="360" name="TextBox 17"/>
            <p:cNvSpPr txBox="1">
              <a:spLocks noChangeArrowheads="1"/>
            </p:cNvSpPr>
            <p:nvPr/>
          </p:nvSpPr>
          <p:spPr bwMode="auto">
            <a:xfrm>
              <a:off x="1389511" y="2984426"/>
              <a:ext cx="3838811" cy="584776"/>
            </a:xfrm>
            <a:prstGeom prst="rect">
              <a:avLst/>
            </a:prstGeom>
            <a:noFill/>
            <a:ln w="9525">
              <a:noFill/>
              <a:miter lim="800000"/>
              <a:headEnd/>
              <a:tailEnd/>
            </a:ln>
          </p:spPr>
          <p:txBody>
            <a:bodyPr wrap="none">
              <a:prstTxWarp prst="textNoShape">
                <a:avLst/>
              </a:prstTxWarp>
              <a:spAutoFit/>
            </a:bodyPr>
            <a:lstStyle/>
            <a:p>
              <a:r>
                <a:rPr lang="en-US" sz="1600" u="sng" dirty="0" smtClean="0">
                  <a:latin typeface="Helvetica" pitchFamily="4" charset="0"/>
                </a:rPr>
                <a:t>        w*      </a:t>
              </a:r>
              <a:r>
                <a:rPr lang="en-US" sz="1600" dirty="0" smtClean="0">
                  <a:latin typeface="Helvetica" pitchFamily="4" charset="0"/>
                </a:rPr>
                <a:t>;   </a:t>
              </a:r>
              <a:r>
                <a:rPr lang="en-US" sz="1600" u="sng" dirty="0" smtClean="0">
                  <a:latin typeface="Helvetica" pitchFamily="4" charset="0"/>
                </a:rPr>
                <a:t>da</a:t>
              </a:r>
              <a:r>
                <a:rPr lang="en-US" sz="1600" u="sng" dirty="0">
                  <a:latin typeface="Helvetica" pitchFamily="4" charset="0"/>
                </a:rPr>
                <a:t>-</a:t>
              </a:r>
              <a:r>
                <a:rPr lang="en-US" sz="1600" u="sng" dirty="0" smtClean="0">
                  <a:latin typeface="Helvetica" pitchFamily="4" charset="0"/>
                </a:rPr>
                <a:t>Gal4 </a:t>
              </a:r>
              <a:r>
                <a:rPr lang="en-US" sz="1600" dirty="0" smtClean="0">
                  <a:latin typeface="Helvetica" pitchFamily="4" charset="0"/>
                </a:rPr>
                <a:t>;  </a:t>
              </a:r>
              <a:r>
                <a:rPr lang="en-US" sz="1600" u="sng" dirty="0" smtClean="0">
                  <a:latin typeface="Helvetica" pitchFamily="4" charset="0"/>
                </a:rPr>
                <a:t>      da</a:t>
              </a:r>
              <a:r>
                <a:rPr lang="en-US" sz="1600" u="sng" dirty="0">
                  <a:latin typeface="Helvetica" pitchFamily="4" charset="0"/>
                </a:rPr>
                <a:t>-</a:t>
              </a:r>
              <a:r>
                <a:rPr lang="en-US" sz="1600" u="sng" dirty="0" smtClean="0">
                  <a:latin typeface="Helvetica" pitchFamily="4" charset="0"/>
                </a:rPr>
                <a:t>Gal4       </a:t>
              </a:r>
              <a:endParaRPr lang="en-US" sz="1600" dirty="0">
                <a:latin typeface="Helvetica" pitchFamily="4" charset="0"/>
                <a:ea typeface="ヒラギノ角ゴ ProN W3" pitchFamily="4" charset="-128"/>
                <a:cs typeface="ヒラギノ角ゴ ProN W3" pitchFamily="4" charset="-128"/>
              </a:endParaRPr>
            </a:p>
            <a:p>
              <a:r>
                <a:rPr lang="en-US" sz="1600" dirty="0" smtClean="0">
                  <a:latin typeface="Helvetica" pitchFamily="4" charset="0"/>
                  <a:ea typeface="Helvetica" pitchFamily="4" charset="0"/>
                  <a:cs typeface="Helvetica" pitchFamily="4" charset="0"/>
                </a:rPr>
                <a:t>y[1]  </a:t>
              </a:r>
              <a:r>
                <a:rPr lang="en-US" sz="1600" dirty="0" err="1" smtClean="0">
                  <a:latin typeface="Helvetica" pitchFamily="4" charset="0"/>
                  <a:ea typeface="Helvetica" pitchFamily="4" charset="0"/>
                  <a:cs typeface="Helvetica" pitchFamily="4" charset="0"/>
                </a:rPr>
                <a:t>sc</a:t>
              </a:r>
              <a:r>
                <a:rPr lang="en-US" sz="1600" dirty="0" smtClean="0">
                  <a:latin typeface="Helvetica" pitchFamily="4" charset="0"/>
                  <a:ea typeface="Helvetica" pitchFamily="4" charset="0"/>
                  <a:cs typeface="Helvetica" pitchFamily="4" charset="0"/>
                </a:rPr>
                <a:t>  v[1]        +         UAS-ERR-</a:t>
              </a:r>
              <a:r>
                <a:rPr lang="en-US" sz="1600" dirty="0" err="1" smtClean="0">
                  <a:latin typeface="Helvetica" pitchFamily="4" charset="0"/>
                  <a:ea typeface="Helvetica" pitchFamily="4" charset="0"/>
                  <a:cs typeface="Helvetica" pitchFamily="4" charset="0"/>
                </a:rPr>
                <a:t>RNAi</a:t>
              </a:r>
              <a:endParaRPr lang="en-US" sz="1600" dirty="0">
                <a:latin typeface="Helvetica" pitchFamily="4" charset="0"/>
                <a:ea typeface="Helvetica" pitchFamily="4" charset="0"/>
                <a:cs typeface="Helvetica" pitchFamily="4" charset="0"/>
              </a:endParaRPr>
            </a:p>
          </p:txBody>
        </p:sp>
        <p:cxnSp>
          <p:nvCxnSpPr>
            <p:cNvPr id="361" name="Straight Arrow Connector 360"/>
            <p:cNvCxnSpPr/>
            <p:nvPr/>
          </p:nvCxnSpPr>
          <p:spPr>
            <a:xfrm>
              <a:off x="3212254" y="2394788"/>
              <a:ext cx="0" cy="5689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380" name="Group 379"/>
          <p:cNvGrpSpPr/>
          <p:nvPr/>
        </p:nvGrpSpPr>
        <p:grpSpPr>
          <a:xfrm>
            <a:off x="5302363" y="23479581"/>
            <a:ext cx="4972111" cy="2433519"/>
            <a:chOff x="811213" y="1215750"/>
            <a:chExt cx="4979374" cy="2328126"/>
          </a:xfrm>
        </p:grpSpPr>
        <p:sp>
          <p:nvSpPr>
            <p:cNvPr id="381" name="TextBox 13"/>
            <p:cNvSpPr txBox="1">
              <a:spLocks noChangeArrowheads="1"/>
            </p:cNvSpPr>
            <p:nvPr/>
          </p:nvSpPr>
          <p:spPr bwMode="auto">
            <a:xfrm>
              <a:off x="1315648" y="1215750"/>
              <a:ext cx="3178173" cy="353337"/>
            </a:xfrm>
            <a:prstGeom prst="rect">
              <a:avLst/>
            </a:prstGeom>
            <a:noFill/>
            <a:ln w="9525">
              <a:noFill/>
              <a:miter lim="800000"/>
              <a:headEnd/>
              <a:tailEnd/>
            </a:ln>
          </p:spPr>
          <p:txBody>
            <a:bodyPr wrap="none">
              <a:prstTxWarp prst="textNoShape">
                <a:avLst/>
              </a:prstTxWarp>
              <a:spAutoFit/>
            </a:bodyPr>
            <a:lstStyle/>
            <a:p>
              <a:r>
                <a:rPr lang="en-US" dirty="0" smtClean="0">
                  <a:latin typeface="Helvetica" pitchFamily="4" charset="0"/>
                </a:rPr>
                <a:t>Control cross using </a:t>
              </a:r>
              <a:r>
                <a:rPr lang="en-US" dirty="0" err="1" smtClean="0">
                  <a:latin typeface="Helvetica" pitchFamily="4" charset="0"/>
                </a:rPr>
                <a:t>mCherry</a:t>
              </a:r>
              <a:r>
                <a:rPr lang="en-US" dirty="0" smtClean="0">
                  <a:latin typeface="Helvetica" pitchFamily="4" charset="0"/>
                </a:rPr>
                <a:t>:</a:t>
              </a:r>
              <a:endParaRPr lang="en-US" dirty="0">
                <a:latin typeface="Calibri" pitchFamily="4" charset="0"/>
              </a:endParaRPr>
            </a:p>
          </p:txBody>
        </p:sp>
        <p:sp>
          <p:nvSpPr>
            <p:cNvPr id="382" name="TextBox 17"/>
            <p:cNvSpPr txBox="1">
              <a:spLocks noChangeArrowheads="1"/>
            </p:cNvSpPr>
            <p:nvPr/>
          </p:nvSpPr>
          <p:spPr bwMode="auto">
            <a:xfrm>
              <a:off x="811213" y="1841592"/>
              <a:ext cx="1758614" cy="584776"/>
            </a:xfrm>
            <a:prstGeom prst="rect">
              <a:avLst/>
            </a:prstGeom>
            <a:noFill/>
            <a:ln w="9525">
              <a:noFill/>
              <a:miter lim="800000"/>
              <a:headEnd/>
              <a:tailEnd/>
            </a:ln>
          </p:spPr>
          <p:txBody>
            <a:bodyPr wrap="none">
              <a:prstTxWarp prst="textNoShape">
                <a:avLst/>
              </a:prstTxWarp>
              <a:spAutoFit/>
            </a:bodyPr>
            <a:lstStyle/>
            <a:p>
              <a:r>
                <a:rPr lang="en-US" sz="1600" u="sng" dirty="0">
                  <a:latin typeface="Helvetica" pitchFamily="4" charset="0"/>
                </a:rPr>
                <a:t>da-Gal4</a:t>
              </a:r>
              <a:r>
                <a:rPr lang="en-US" sz="1600" dirty="0">
                  <a:latin typeface="Helvetica" pitchFamily="4" charset="0"/>
                </a:rPr>
                <a:t>; </a:t>
              </a:r>
              <a:r>
                <a:rPr lang="en-US" sz="1600" u="sng" dirty="0">
                  <a:latin typeface="Helvetica" pitchFamily="4" charset="0"/>
                </a:rPr>
                <a:t>da-Gal4</a:t>
              </a:r>
              <a:endParaRPr lang="en-US" sz="1600" dirty="0">
                <a:latin typeface="Helvetica" pitchFamily="4" charset="0"/>
                <a:ea typeface="ヒラギノ角ゴ ProN W3" pitchFamily="4" charset="-128"/>
                <a:cs typeface="ヒラギノ角ゴ ProN W3" pitchFamily="4" charset="-128"/>
              </a:endParaRPr>
            </a:p>
            <a:p>
              <a:r>
                <a:rPr lang="en-US" sz="1600" dirty="0">
                  <a:latin typeface="Helvetica" pitchFamily="4" charset="0"/>
                  <a:ea typeface="Helvetica" pitchFamily="4" charset="0"/>
                  <a:cs typeface="Helvetica" pitchFamily="4" charset="0"/>
                </a:rPr>
                <a:t>da-Gal4; da Gal4</a:t>
              </a:r>
            </a:p>
          </p:txBody>
        </p:sp>
        <p:sp>
          <p:nvSpPr>
            <p:cNvPr id="383" name="TextBox 19"/>
            <p:cNvSpPr txBox="1">
              <a:spLocks noChangeArrowheads="1"/>
            </p:cNvSpPr>
            <p:nvPr/>
          </p:nvSpPr>
          <p:spPr bwMode="auto">
            <a:xfrm>
              <a:off x="3326019" y="1841592"/>
              <a:ext cx="2000178" cy="588894"/>
            </a:xfrm>
            <a:prstGeom prst="rect">
              <a:avLst/>
            </a:prstGeom>
            <a:noFill/>
            <a:ln w="9525">
              <a:noFill/>
              <a:miter lim="800000"/>
              <a:headEnd/>
              <a:tailEnd/>
            </a:ln>
          </p:spPr>
          <p:txBody>
            <a:bodyPr wrap="none">
              <a:prstTxWarp prst="textNoShape">
                <a:avLst/>
              </a:prstTxWarp>
              <a:spAutoFit/>
            </a:bodyPr>
            <a:lstStyle/>
            <a:p>
              <a:r>
                <a:rPr lang="en-US" sz="1600" u="sng" dirty="0">
                  <a:latin typeface="Helvetica" pitchFamily="4" charset="0"/>
                </a:rPr>
                <a:t>UAS</a:t>
              </a:r>
              <a:r>
                <a:rPr lang="en-US" sz="1600" u="sng" dirty="0" smtClean="0">
                  <a:latin typeface="Helvetica" pitchFamily="4" charset="0"/>
                </a:rPr>
                <a:t>-</a:t>
              </a:r>
              <a:r>
                <a:rPr lang="en-US" sz="1600" i="1" u="sng" dirty="0" err="1" smtClean="0">
                  <a:latin typeface="Helvetica" pitchFamily="4" charset="0"/>
                </a:rPr>
                <a:t>mCherry</a:t>
              </a:r>
              <a:r>
                <a:rPr lang="en-US" sz="1600" i="1" u="sng" dirty="0" smtClean="0">
                  <a:latin typeface="Helvetica" pitchFamily="4" charset="0"/>
                </a:rPr>
                <a:t> </a:t>
              </a:r>
              <a:r>
                <a:rPr lang="en-US" sz="1600" u="sng" dirty="0" err="1" smtClean="0">
                  <a:latin typeface="Helvetica" pitchFamily="4" charset="0"/>
                </a:rPr>
                <a:t>RNAi</a:t>
              </a:r>
              <a:r>
                <a:rPr lang="en-US" u="sng" dirty="0" smtClean="0">
                  <a:latin typeface="Helvetica" pitchFamily="4" charset="0"/>
                </a:rPr>
                <a:t> </a:t>
              </a:r>
              <a:endParaRPr lang="en-US" u="sng" dirty="0">
                <a:latin typeface="Calibri" pitchFamily="4" charset="0"/>
              </a:endParaRPr>
            </a:p>
            <a:p>
              <a:r>
                <a:rPr lang="en-US" sz="1600" dirty="0">
                  <a:latin typeface="Helvetica" pitchFamily="4" charset="0"/>
                  <a:ea typeface="Helvetica" pitchFamily="4" charset="0"/>
                  <a:cs typeface="Helvetica" pitchFamily="4" charset="0"/>
                </a:rPr>
                <a:t>UAS</a:t>
              </a:r>
              <a:r>
                <a:rPr lang="en-US" sz="1600" i="1" dirty="0" smtClean="0">
                  <a:latin typeface="Helvetica" pitchFamily="4" charset="0"/>
                  <a:ea typeface="Helvetica" pitchFamily="4" charset="0"/>
                  <a:cs typeface="Helvetica" pitchFamily="4" charset="0"/>
                </a:rPr>
                <a:t>-ERR </a:t>
              </a:r>
              <a:r>
                <a:rPr lang="en-US" sz="1600" dirty="0" err="1" smtClean="0">
                  <a:latin typeface="Helvetica" pitchFamily="4" charset="0"/>
                  <a:ea typeface="Helvetica" pitchFamily="4" charset="0"/>
                  <a:cs typeface="Helvetica" pitchFamily="4" charset="0"/>
                </a:rPr>
                <a:t>RNAi</a:t>
              </a:r>
              <a:endParaRPr lang="en-US" sz="1600" dirty="0">
                <a:latin typeface="Helvetica" pitchFamily="4" charset="0"/>
                <a:ea typeface="Helvetica" pitchFamily="4" charset="0"/>
                <a:cs typeface="Helvetica" pitchFamily="4" charset="0"/>
              </a:endParaRPr>
            </a:p>
          </p:txBody>
        </p:sp>
        <p:sp>
          <p:nvSpPr>
            <p:cNvPr id="384" name="TextBox 20"/>
            <p:cNvSpPr txBox="1">
              <a:spLocks noChangeArrowheads="1"/>
            </p:cNvSpPr>
            <p:nvPr/>
          </p:nvSpPr>
          <p:spPr bwMode="auto">
            <a:xfrm>
              <a:off x="2393876" y="1910611"/>
              <a:ext cx="646113" cy="646113"/>
            </a:xfrm>
            <a:prstGeom prst="rect">
              <a:avLst/>
            </a:prstGeom>
            <a:noFill/>
            <a:ln w="9525">
              <a:noFill/>
              <a:miter lim="800000"/>
              <a:headEnd/>
              <a:tailEnd/>
            </a:ln>
          </p:spPr>
          <p:txBody>
            <a:bodyPr wrap="none">
              <a:prstTxWarp prst="textNoShape">
                <a:avLst/>
              </a:prstTxWarp>
              <a:spAutoFit/>
            </a:bodyPr>
            <a:lstStyle/>
            <a:p>
              <a:r>
                <a:rPr lang="en-US" dirty="0">
                  <a:latin typeface="Helvetica" pitchFamily="4" charset="0"/>
                  <a:ea typeface="ヒラギノ角ゴ ProN W3" pitchFamily="4" charset="-128"/>
                  <a:cs typeface="ヒラギノ角ゴ ProN W3" pitchFamily="4" charset="-128"/>
                </a:rPr>
                <a:t>♀♀</a:t>
              </a:r>
              <a:r>
                <a:rPr lang="en-US" dirty="0">
                  <a:latin typeface="Helvetica" pitchFamily="4" charset="0"/>
                </a:rPr>
                <a:t> </a:t>
              </a:r>
              <a:endParaRPr lang="en-US" dirty="0">
                <a:latin typeface="Calibri" pitchFamily="4" charset="0"/>
              </a:endParaRPr>
            </a:p>
            <a:p>
              <a:endParaRPr lang="en-US" dirty="0">
                <a:latin typeface="Calibri" pitchFamily="4" charset="0"/>
              </a:endParaRPr>
            </a:p>
          </p:txBody>
        </p:sp>
        <p:sp>
          <p:nvSpPr>
            <p:cNvPr id="385" name="TextBox 21"/>
            <p:cNvSpPr txBox="1">
              <a:spLocks noChangeArrowheads="1"/>
            </p:cNvSpPr>
            <p:nvPr/>
          </p:nvSpPr>
          <p:spPr bwMode="auto">
            <a:xfrm>
              <a:off x="5144475" y="1924403"/>
              <a:ext cx="646112" cy="646112"/>
            </a:xfrm>
            <a:prstGeom prst="rect">
              <a:avLst/>
            </a:prstGeom>
            <a:noFill/>
            <a:ln w="9525">
              <a:noFill/>
              <a:miter lim="800000"/>
              <a:headEnd/>
              <a:tailEnd/>
            </a:ln>
          </p:spPr>
          <p:txBody>
            <a:bodyPr wrap="none">
              <a:prstTxWarp prst="textNoShape">
                <a:avLst/>
              </a:prstTxWarp>
              <a:spAutoFit/>
            </a:bodyPr>
            <a:lstStyle/>
            <a:p>
              <a:r>
                <a:rPr lang="en-US" dirty="0">
                  <a:latin typeface="Helvetica" pitchFamily="4" charset="0"/>
                  <a:ea typeface="ヒラギノ角ゴ ProN W3" pitchFamily="4" charset="-128"/>
                  <a:cs typeface="ヒラギノ角ゴ ProN W3" pitchFamily="4" charset="-128"/>
                </a:rPr>
                <a:t>♂♂</a:t>
              </a:r>
              <a:endParaRPr lang="en-US" dirty="0">
                <a:latin typeface="Calibri" pitchFamily="4" charset="0"/>
              </a:endParaRPr>
            </a:p>
            <a:p>
              <a:endParaRPr lang="en-US" dirty="0">
                <a:latin typeface="Calibri" pitchFamily="4" charset="0"/>
              </a:endParaRPr>
            </a:p>
          </p:txBody>
        </p:sp>
        <p:sp>
          <p:nvSpPr>
            <p:cNvPr id="386" name="TextBox 22"/>
            <p:cNvSpPr txBox="1">
              <a:spLocks noChangeArrowheads="1"/>
            </p:cNvSpPr>
            <p:nvPr/>
          </p:nvSpPr>
          <p:spPr bwMode="auto">
            <a:xfrm>
              <a:off x="2934074" y="1984467"/>
              <a:ext cx="401637" cy="646112"/>
            </a:xfrm>
            <a:prstGeom prst="rect">
              <a:avLst/>
            </a:prstGeom>
            <a:noFill/>
            <a:ln w="9525">
              <a:noFill/>
              <a:miter lim="800000"/>
              <a:headEnd/>
              <a:tailEnd/>
            </a:ln>
          </p:spPr>
          <p:txBody>
            <a:bodyPr wrap="none">
              <a:prstTxWarp prst="textNoShape">
                <a:avLst/>
              </a:prstTxWarp>
              <a:spAutoFit/>
            </a:bodyPr>
            <a:lstStyle/>
            <a:p>
              <a:r>
                <a:rPr lang="en-US" dirty="0">
                  <a:latin typeface="Helvetica" pitchFamily="4" charset="0"/>
                </a:rPr>
                <a:t> X </a:t>
              </a:r>
              <a:endParaRPr lang="en-US" dirty="0">
                <a:latin typeface="Calibri" pitchFamily="4" charset="0"/>
              </a:endParaRPr>
            </a:p>
            <a:p>
              <a:endParaRPr lang="en-US" dirty="0">
                <a:latin typeface="Calibri" pitchFamily="4" charset="0"/>
              </a:endParaRPr>
            </a:p>
          </p:txBody>
        </p:sp>
        <p:sp>
          <p:nvSpPr>
            <p:cNvPr id="387" name="TextBox 17"/>
            <p:cNvSpPr txBox="1">
              <a:spLocks noChangeArrowheads="1"/>
            </p:cNvSpPr>
            <p:nvPr/>
          </p:nvSpPr>
          <p:spPr bwMode="auto">
            <a:xfrm>
              <a:off x="1173296" y="2984426"/>
              <a:ext cx="4198293" cy="559450"/>
            </a:xfrm>
            <a:prstGeom prst="rect">
              <a:avLst/>
            </a:prstGeom>
            <a:noFill/>
            <a:ln w="9525">
              <a:noFill/>
              <a:miter lim="800000"/>
              <a:headEnd/>
              <a:tailEnd/>
            </a:ln>
          </p:spPr>
          <p:txBody>
            <a:bodyPr wrap="none">
              <a:prstTxWarp prst="textNoShape">
                <a:avLst/>
              </a:prstTxWarp>
              <a:spAutoFit/>
            </a:bodyPr>
            <a:lstStyle/>
            <a:p>
              <a:r>
                <a:rPr lang="en-US" sz="1600" u="sng" dirty="0" smtClean="0">
                  <a:latin typeface="Helvetica" pitchFamily="4" charset="0"/>
                </a:rPr>
                <a:t>        w*      </a:t>
              </a:r>
              <a:r>
                <a:rPr lang="en-US" sz="1600" dirty="0" smtClean="0">
                  <a:latin typeface="Helvetica" pitchFamily="4" charset="0"/>
                </a:rPr>
                <a:t>;   </a:t>
              </a:r>
              <a:r>
                <a:rPr lang="en-US" sz="1600" u="sng" dirty="0" smtClean="0">
                  <a:latin typeface="Helvetica" pitchFamily="4" charset="0"/>
                </a:rPr>
                <a:t>da</a:t>
              </a:r>
              <a:r>
                <a:rPr lang="en-US" sz="1600" u="sng" dirty="0">
                  <a:latin typeface="Helvetica" pitchFamily="4" charset="0"/>
                </a:rPr>
                <a:t>-</a:t>
              </a:r>
              <a:r>
                <a:rPr lang="en-US" sz="1600" u="sng" dirty="0" smtClean="0">
                  <a:latin typeface="Helvetica" pitchFamily="4" charset="0"/>
                </a:rPr>
                <a:t>Gal4 </a:t>
              </a:r>
              <a:r>
                <a:rPr lang="en-US" sz="1600" dirty="0" smtClean="0">
                  <a:latin typeface="Helvetica" pitchFamily="4" charset="0"/>
                </a:rPr>
                <a:t>;  </a:t>
              </a:r>
              <a:r>
                <a:rPr lang="en-US" sz="1600" u="sng" dirty="0" smtClean="0">
                  <a:latin typeface="Helvetica" pitchFamily="4" charset="0"/>
                </a:rPr>
                <a:t>      da</a:t>
              </a:r>
              <a:r>
                <a:rPr lang="en-US" sz="1600" u="sng" dirty="0">
                  <a:latin typeface="Helvetica" pitchFamily="4" charset="0"/>
                </a:rPr>
                <a:t>-</a:t>
              </a:r>
              <a:r>
                <a:rPr lang="en-US" sz="1600" u="sng" dirty="0" smtClean="0">
                  <a:latin typeface="Helvetica" pitchFamily="4" charset="0"/>
                </a:rPr>
                <a:t>Gal4       </a:t>
              </a:r>
              <a:endParaRPr lang="en-US" sz="1600" dirty="0">
                <a:latin typeface="Helvetica" pitchFamily="4" charset="0"/>
                <a:ea typeface="ヒラギノ角ゴ ProN W3" pitchFamily="4" charset="-128"/>
                <a:cs typeface="ヒラギノ角ゴ ProN W3" pitchFamily="4" charset="-128"/>
              </a:endParaRPr>
            </a:p>
            <a:p>
              <a:r>
                <a:rPr lang="en-US" sz="1600" dirty="0" smtClean="0">
                  <a:latin typeface="Helvetica" pitchFamily="4" charset="0"/>
                  <a:ea typeface="Helvetica" pitchFamily="4" charset="0"/>
                  <a:cs typeface="Helvetica" pitchFamily="4" charset="0"/>
                </a:rPr>
                <a:t>y[1]  </a:t>
              </a:r>
              <a:r>
                <a:rPr lang="en-US" sz="1600" dirty="0" err="1" smtClean="0">
                  <a:latin typeface="Helvetica" pitchFamily="4" charset="0"/>
                  <a:ea typeface="Helvetica" pitchFamily="4" charset="0"/>
                  <a:cs typeface="Helvetica" pitchFamily="4" charset="0"/>
                </a:rPr>
                <a:t>sc</a:t>
              </a:r>
              <a:r>
                <a:rPr lang="en-US" sz="1600" dirty="0" smtClean="0">
                  <a:latin typeface="Helvetica" pitchFamily="4" charset="0"/>
                  <a:ea typeface="Helvetica" pitchFamily="4" charset="0"/>
                  <a:cs typeface="Helvetica" pitchFamily="4" charset="0"/>
                </a:rPr>
                <a:t>  v[1]        +         UAS-</a:t>
              </a:r>
              <a:r>
                <a:rPr lang="en-US" sz="1600" dirty="0" err="1" smtClean="0">
                  <a:latin typeface="Helvetica" pitchFamily="4" charset="0"/>
                  <a:ea typeface="Helvetica" pitchFamily="4" charset="0"/>
                  <a:cs typeface="Helvetica" pitchFamily="4" charset="0"/>
                </a:rPr>
                <a:t>mCherry</a:t>
              </a:r>
              <a:r>
                <a:rPr lang="en-US" sz="1600" dirty="0" smtClean="0">
                  <a:latin typeface="Helvetica" pitchFamily="4" charset="0"/>
                  <a:ea typeface="Helvetica" pitchFamily="4" charset="0"/>
                  <a:cs typeface="Helvetica" pitchFamily="4" charset="0"/>
                </a:rPr>
                <a:t>-</a:t>
              </a:r>
              <a:r>
                <a:rPr lang="en-US" sz="1600" dirty="0" err="1" smtClean="0">
                  <a:latin typeface="Helvetica" pitchFamily="4" charset="0"/>
                  <a:ea typeface="Helvetica" pitchFamily="4" charset="0"/>
                  <a:cs typeface="Helvetica" pitchFamily="4" charset="0"/>
                </a:rPr>
                <a:t>RNAi</a:t>
              </a:r>
              <a:endParaRPr lang="en-US" sz="1600" dirty="0">
                <a:latin typeface="Helvetica" pitchFamily="4" charset="0"/>
                <a:ea typeface="Helvetica" pitchFamily="4" charset="0"/>
                <a:cs typeface="Helvetica" pitchFamily="4" charset="0"/>
              </a:endParaRPr>
            </a:p>
          </p:txBody>
        </p:sp>
        <p:cxnSp>
          <p:nvCxnSpPr>
            <p:cNvPr id="388" name="Straight Arrow Connector 387"/>
            <p:cNvCxnSpPr/>
            <p:nvPr/>
          </p:nvCxnSpPr>
          <p:spPr>
            <a:xfrm>
              <a:off x="3212254" y="2394788"/>
              <a:ext cx="0" cy="5689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aphicFrame>
        <p:nvGraphicFramePr>
          <p:cNvPr id="27" name="Table 26"/>
          <p:cNvGraphicFramePr>
            <a:graphicFrameLocks noGrp="1"/>
          </p:cNvGraphicFramePr>
          <p:nvPr>
            <p:extLst>
              <p:ext uri="{D42A27DB-BD31-4B8C-83A1-F6EECF244321}">
                <p14:modId xmlns:p14="http://schemas.microsoft.com/office/powerpoint/2010/main" val="3885256915"/>
              </p:ext>
            </p:extLst>
          </p:nvPr>
        </p:nvGraphicFramePr>
        <p:xfrm>
          <a:off x="581227" y="30793037"/>
          <a:ext cx="4712492" cy="5806909"/>
        </p:xfrm>
        <a:graphic>
          <a:graphicData uri="http://schemas.openxmlformats.org/drawingml/2006/table">
            <a:tbl>
              <a:tblPr/>
              <a:tblGrid>
                <a:gridCol w="972603"/>
                <a:gridCol w="1354697"/>
                <a:gridCol w="1296804"/>
                <a:gridCol w="1088388"/>
              </a:tblGrid>
              <a:tr h="253675">
                <a:tc>
                  <a:txBody>
                    <a:bodyPr/>
                    <a:lstStyle/>
                    <a:p>
                      <a:pPr algn="l" fontAlgn="b"/>
                      <a:r>
                        <a:rPr lang="en-US" sz="1400" b="1" i="0" u="none" strike="noStrike">
                          <a:solidFill>
                            <a:srgbClr val="000000"/>
                          </a:solidFill>
                          <a:effectLst/>
                          <a:latin typeface="Calibri"/>
                        </a:rPr>
                        <a:t>TF</a:t>
                      </a:r>
                    </a:p>
                  </a:txBody>
                  <a:tcPr marL="12700" marR="12700" marT="12700" marB="0" anchor="b">
                    <a:lnL>
                      <a:noFill/>
                    </a:lnL>
                    <a:lnR>
                      <a:noFill/>
                    </a:lnR>
                    <a:lnT>
                      <a:noFill/>
                    </a:lnT>
                    <a:lnB>
                      <a:noFill/>
                    </a:lnB>
                  </a:tcPr>
                </a:tc>
                <a:tc>
                  <a:txBody>
                    <a:bodyPr/>
                    <a:lstStyle/>
                    <a:p>
                      <a:pPr algn="ctr" fontAlgn="b"/>
                      <a:r>
                        <a:rPr lang="en-US" sz="1400" b="1" i="0" u="none" strike="noStrike">
                          <a:solidFill>
                            <a:srgbClr val="000000"/>
                          </a:solidFill>
                          <a:effectLst/>
                          <a:latin typeface="Calibri"/>
                        </a:rPr>
                        <a:t>peak expression</a:t>
                      </a:r>
                    </a:p>
                  </a:txBody>
                  <a:tcPr marL="12700" marR="12700" marT="12700" marB="0" anchor="b">
                    <a:lnL>
                      <a:noFill/>
                    </a:lnL>
                    <a:lnR>
                      <a:noFill/>
                    </a:lnR>
                    <a:lnT>
                      <a:noFill/>
                    </a:lnT>
                    <a:lnB>
                      <a:noFill/>
                    </a:lnB>
                  </a:tcPr>
                </a:tc>
                <a:tc>
                  <a:txBody>
                    <a:bodyPr/>
                    <a:lstStyle/>
                    <a:p>
                      <a:pPr algn="ctr" fontAlgn="b"/>
                      <a:r>
                        <a:rPr lang="en-US" sz="1400" b="1" i="0" u="none" strike="noStrike">
                          <a:solidFill>
                            <a:srgbClr val="000000"/>
                          </a:solidFill>
                          <a:effectLst/>
                          <a:latin typeface="Calibri"/>
                        </a:rPr>
                        <a:t>log2fold change</a:t>
                      </a:r>
                    </a:p>
                  </a:txBody>
                  <a:tcPr marL="12700" marR="12700" marT="12700" marB="0" anchor="b">
                    <a:lnL>
                      <a:noFill/>
                    </a:lnL>
                    <a:lnR>
                      <a:noFill/>
                    </a:lnR>
                    <a:lnT>
                      <a:noFill/>
                    </a:lnT>
                    <a:lnB>
                      <a:noFill/>
                    </a:lnB>
                  </a:tcPr>
                </a:tc>
                <a:tc>
                  <a:txBody>
                    <a:bodyPr/>
                    <a:lstStyle/>
                    <a:p>
                      <a:pPr algn="l" fontAlgn="b"/>
                      <a:r>
                        <a:rPr lang="en-US" sz="1400" b="1" i="0" u="none" strike="noStrike">
                          <a:solidFill>
                            <a:srgbClr val="000000"/>
                          </a:solidFill>
                          <a:effectLst/>
                          <a:latin typeface="Calibri"/>
                        </a:rPr>
                        <a:t>RNAi lethal</a:t>
                      </a:r>
                    </a:p>
                  </a:txBody>
                  <a:tcPr marL="12700" marR="12700" marT="12700" marB="0" anchor="b">
                    <a:lnL>
                      <a:noFill/>
                    </a:lnL>
                    <a:lnR>
                      <a:noFill/>
                    </a:lnR>
                    <a:lnT>
                      <a:noFill/>
                    </a:lnT>
                    <a:lnB>
                      <a:noFill/>
                    </a:lnB>
                  </a:tcPr>
                </a:tc>
              </a:tr>
              <a:tr h="253675">
                <a:tc>
                  <a:txBody>
                    <a:bodyPr/>
                    <a:lstStyle/>
                    <a:p>
                      <a:pPr algn="l" fontAlgn="b"/>
                      <a:r>
                        <a:rPr lang="en-US" sz="1400" b="0" i="0" u="none" strike="noStrike">
                          <a:solidFill>
                            <a:srgbClr val="000000"/>
                          </a:solidFill>
                          <a:effectLst/>
                          <a:latin typeface="Helvetica"/>
                        </a:rPr>
                        <a:t>caup</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10 - 12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-3.93</a:t>
                      </a:r>
                    </a:p>
                  </a:txBody>
                  <a:tcPr marL="12700" marR="12700" marT="12700"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Embryonic</a:t>
                      </a:r>
                    </a:p>
                  </a:txBody>
                  <a:tcPr marL="12700" marR="12700" marT="12700" marB="0" anchor="b">
                    <a:lnL>
                      <a:noFill/>
                    </a:lnL>
                    <a:lnR>
                      <a:noFill/>
                    </a:lnR>
                    <a:lnT>
                      <a:noFill/>
                    </a:lnT>
                    <a:lnB>
                      <a:noFill/>
                    </a:lnB>
                  </a:tcPr>
                </a:tc>
              </a:tr>
              <a:tr h="253675">
                <a:tc>
                  <a:txBody>
                    <a:bodyPr/>
                    <a:lstStyle/>
                    <a:p>
                      <a:pPr algn="l" fontAlgn="b"/>
                      <a:r>
                        <a:rPr lang="en-US" sz="1400" b="0" i="0" u="none" strike="noStrike">
                          <a:solidFill>
                            <a:srgbClr val="000000"/>
                          </a:solidFill>
                          <a:effectLst/>
                          <a:latin typeface="Helvetica"/>
                        </a:rPr>
                        <a:t>Xbp1</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10 - 12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-2.65</a:t>
                      </a:r>
                    </a:p>
                  </a:txBody>
                  <a:tcPr marL="12700" marR="12700" marT="12700"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Larval</a:t>
                      </a:r>
                    </a:p>
                  </a:txBody>
                  <a:tcPr marL="12700" marR="12700" marT="12700" marB="0" anchor="b">
                    <a:lnL>
                      <a:noFill/>
                    </a:lnL>
                    <a:lnR>
                      <a:noFill/>
                    </a:lnR>
                    <a:lnT>
                      <a:noFill/>
                    </a:lnT>
                    <a:lnB>
                      <a:noFill/>
                    </a:lnB>
                  </a:tcPr>
                </a:tc>
              </a:tr>
              <a:tr h="253675">
                <a:tc>
                  <a:txBody>
                    <a:bodyPr/>
                    <a:lstStyle/>
                    <a:p>
                      <a:pPr algn="l" fontAlgn="b"/>
                      <a:r>
                        <a:rPr lang="is-IS" sz="1400" b="0" i="0" u="none" strike="noStrike">
                          <a:solidFill>
                            <a:srgbClr val="000000"/>
                          </a:solidFill>
                          <a:effectLst/>
                          <a:latin typeface="Helvetica"/>
                        </a:rPr>
                        <a:t>CG32006</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12 - 14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-2.33</a:t>
                      </a:r>
                    </a:p>
                  </a:txBody>
                  <a:tcPr marL="12700" marR="12700" marT="12700"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Embryonic</a:t>
                      </a:r>
                    </a:p>
                  </a:txBody>
                  <a:tcPr marL="12700" marR="12700" marT="12700" marB="0" anchor="b">
                    <a:lnL>
                      <a:noFill/>
                    </a:lnL>
                    <a:lnR>
                      <a:noFill/>
                    </a:lnR>
                    <a:lnT>
                      <a:noFill/>
                    </a:lnT>
                    <a:lnB>
                      <a:noFill/>
                    </a:lnB>
                  </a:tcPr>
                </a:tc>
              </a:tr>
              <a:tr h="253675">
                <a:tc>
                  <a:txBody>
                    <a:bodyPr/>
                    <a:lstStyle/>
                    <a:p>
                      <a:pPr algn="l" fontAlgn="b"/>
                      <a:r>
                        <a:rPr lang="en-US" sz="1400" b="0" i="0" u="none" strike="noStrike">
                          <a:solidFill>
                            <a:srgbClr val="000000"/>
                          </a:solidFill>
                          <a:effectLst/>
                          <a:latin typeface="Helvetica"/>
                        </a:rPr>
                        <a:t>HLH54F</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8 - 10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-2.15</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53675">
                <a:tc>
                  <a:txBody>
                    <a:bodyPr/>
                    <a:lstStyle/>
                    <a:p>
                      <a:pPr algn="l" fontAlgn="b"/>
                      <a:r>
                        <a:rPr lang="en-US" sz="1400" b="0" i="0" u="none" strike="noStrike">
                          <a:solidFill>
                            <a:srgbClr val="000000"/>
                          </a:solidFill>
                          <a:effectLst/>
                          <a:latin typeface="Helvetica"/>
                        </a:rPr>
                        <a:t>toe</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6 - 8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-1.68</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53675">
                <a:tc>
                  <a:txBody>
                    <a:bodyPr/>
                    <a:lstStyle/>
                    <a:p>
                      <a:pPr algn="l" fontAlgn="b"/>
                      <a:r>
                        <a:rPr lang="en-US" sz="1400" b="0" i="0" u="none" strike="noStrike">
                          <a:solidFill>
                            <a:srgbClr val="000000"/>
                          </a:solidFill>
                          <a:effectLst/>
                          <a:latin typeface="Helvetica"/>
                        </a:rPr>
                        <a:t>Sox14</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6 - 8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-1.45</a:t>
                      </a:r>
                    </a:p>
                  </a:txBody>
                  <a:tcPr marL="12700" marR="12700" marT="12700"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12700" marR="12700" marT="12700" marB="0" anchor="b">
                    <a:lnL>
                      <a:noFill/>
                    </a:lnL>
                    <a:lnR>
                      <a:noFill/>
                    </a:lnR>
                    <a:lnT>
                      <a:noFill/>
                    </a:lnT>
                    <a:lnB>
                      <a:noFill/>
                    </a:lnB>
                  </a:tcPr>
                </a:tc>
              </a:tr>
              <a:tr h="253675">
                <a:tc>
                  <a:txBody>
                    <a:bodyPr/>
                    <a:lstStyle/>
                    <a:p>
                      <a:pPr algn="l" fontAlgn="b"/>
                      <a:r>
                        <a:rPr lang="en-US" sz="1400" b="0" i="0" u="none" strike="noStrike">
                          <a:solidFill>
                            <a:srgbClr val="000000"/>
                          </a:solidFill>
                          <a:effectLst/>
                          <a:latin typeface="Helvetica"/>
                        </a:rPr>
                        <a:t>sens</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6 - 8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-1.26</a:t>
                      </a:r>
                    </a:p>
                  </a:txBody>
                  <a:tcPr marL="12700" marR="12700" marT="12700"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Larval</a:t>
                      </a:r>
                    </a:p>
                  </a:txBody>
                  <a:tcPr marL="12700" marR="12700" marT="12700" marB="0" anchor="b">
                    <a:lnL>
                      <a:noFill/>
                    </a:lnL>
                    <a:lnR>
                      <a:noFill/>
                    </a:lnR>
                    <a:lnT>
                      <a:noFill/>
                    </a:lnT>
                    <a:lnB>
                      <a:noFill/>
                    </a:lnB>
                  </a:tcPr>
                </a:tc>
              </a:tr>
              <a:tr h="253675">
                <a:tc>
                  <a:txBody>
                    <a:bodyPr/>
                    <a:lstStyle/>
                    <a:p>
                      <a:pPr algn="l" fontAlgn="b"/>
                      <a:r>
                        <a:rPr lang="en-US" sz="1400" b="0" i="0" u="none" strike="noStrike">
                          <a:solidFill>
                            <a:srgbClr val="000000"/>
                          </a:solidFill>
                          <a:effectLst/>
                          <a:latin typeface="Helvetica"/>
                        </a:rPr>
                        <a:t>ERR</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10 - 12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-1.20</a:t>
                      </a:r>
                    </a:p>
                  </a:txBody>
                  <a:tcPr marL="12700" marR="12700" marT="12700"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Larval</a:t>
                      </a:r>
                    </a:p>
                  </a:txBody>
                  <a:tcPr marL="12700" marR="12700" marT="12700" marB="0" anchor="b">
                    <a:lnL>
                      <a:noFill/>
                    </a:lnL>
                    <a:lnR>
                      <a:noFill/>
                    </a:lnR>
                    <a:lnT>
                      <a:noFill/>
                    </a:lnT>
                    <a:lnB>
                      <a:noFill/>
                    </a:lnB>
                  </a:tcPr>
                </a:tc>
              </a:tr>
              <a:tr h="253675">
                <a:tc>
                  <a:txBody>
                    <a:bodyPr/>
                    <a:lstStyle/>
                    <a:p>
                      <a:pPr algn="l" fontAlgn="b"/>
                      <a:r>
                        <a:rPr lang="fr-FR" sz="1400" b="0" i="0" u="none" strike="noStrike">
                          <a:solidFill>
                            <a:srgbClr val="000000"/>
                          </a:solidFill>
                          <a:effectLst/>
                          <a:latin typeface="Helvetica"/>
                        </a:rPr>
                        <a:t>CG33557</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6 - 8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-1.18</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53675">
                <a:tc>
                  <a:txBody>
                    <a:bodyPr/>
                    <a:lstStyle/>
                    <a:p>
                      <a:pPr algn="l" fontAlgn="b"/>
                      <a:r>
                        <a:rPr lang="nl-NL" sz="1400" b="0" i="0" u="none" strike="noStrike">
                          <a:solidFill>
                            <a:srgbClr val="000000"/>
                          </a:solidFill>
                          <a:effectLst/>
                          <a:latin typeface="Helvetica"/>
                        </a:rPr>
                        <a:t>fd59A</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10 - 12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-1.16</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53675">
                <a:tc>
                  <a:txBody>
                    <a:bodyPr/>
                    <a:lstStyle/>
                    <a:p>
                      <a:pPr algn="l" fontAlgn="b"/>
                      <a:r>
                        <a:rPr lang="en-US" sz="1400" b="0" i="0" u="none" strike="noStrike">
                          <a:solidFill>
                            <a:srgbClr val="000000"/>
                          </a:solidFill>
                          <a:effectLst/>
                          <a:latin typeface="Helvetica"/>
                        </a:rPr>
                        <a:t>twi</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2 - 4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-1.08</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53675">
                <a:tc>
                  <a:txBody>
                    <a:bodyPr/>
                    <a:lstStyle/>
                    <a:p>
                      <a:pPr algn="l" fontAlgn="b"/>
                      <a:r>
                        <a:rPr lang="en-US" sz="1400" b="0" i="0" u="none" strike="noStrike">
                          <a:solidFill>
                            <a:srgbClr val="000000"/>
                          </a:solidFill>
                          <a:effectLst/>
                          <a:latin typeface="Helvetica"/>
                        </a:rPr>
                        <a:t>scrt</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10 - 12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-0.99</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53675">
                <a:tc>
                  <a:txBody>
                    <a:bodyPr/>
                    <a:lstStyle/>
                    <a:p>
                      <a:pPr algn="l" fontAlgn="b"/>
                      <a:r>
                        <a:rPr lang="en-US" sz="1400" b="0" i="0" u="none" strike="noStrike">
                          <a:solidFill>
                            <a:srgbClr val="000000"/>
                          </a:solidFill>
                          <a:effectLst/>
                          <a:latin typeface="Helvetica"/>
                        </a:rPr>
                        <a:t>pb</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8 - 10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-0.87</a:t>
                      </a:r>
                    </a:p>
                  </a:txBody>
                  <a:tcPr marL="12700" marR="12700" marT="12700"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12700" marR="12700" marT="12700" marB="0" anchor="b">
                    <a:lnL>
                      <a:noFill/>
                    </a:lnL>
                    <a:lnR>
                      <a:noFill/>
                    </a:lnR>
                    <a:lnT>
                      <a:noFill/>
                    </a:lnT>
                    <a:lnB>
                      <a:noFill/>
                    </a:lnB>
                  </a:tcPr>
                </a:tc>
              </a:tr>
              <a:tr h="253675">
                <a:tc>
                  <a:txBody>
                    <a:bodyPr/>
                    <a:lstStyle/>
                    <a:p>
                      <a:pPr algn="l" fontAlgn="b"/>
                      <a:r>
                        <a:rPr lang="en-US" sz="1400" b="0" i="0" u="none" strike="noStrike">
                          <a:solidFill>
                            <a:srgbClr val="000000"/>
                          </a:solidFill>
                          <a:effectLst/>
                          <a:latin typeface="Helvetica"/>
                        </a:rPr>
                        <a:t>esn</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14 - 16 hours</a:t>
                      </a:r>
                    </a:p>
                  </a:txBody>
                  <a:tcPr marL="12700" marR="12700" marT="12700" marB="0" anchor="b">
                    <a:lnL>
                      <a:noFill/>
                    </a:lnL>
                    <a:lnR>
                      <a:noFill/>
                    </a:lnR>
                    <a:lnT>
                      <a:noFill/>
                    </a:lnT>
                    <a:lnB>
                      <a:noFill/>
                    </a:lnB>
                  </a:tcPr>
                </a:tc>
                <a:tc>
                  <a:txBody>
                    <a:bodyPr/>
                    <a:lstStyle/>
                    <a:p>
                      <a:pPr algn="ctr" fontAlgn="b"/>
                      <a:r>
                        <a:rPr lang="mr-IN" sz="1400" b="0" i="0" u="none" strike="noStrike" dirty="0">
                          <a:solidFill>
                            <a:srgbClr val="000000"/>
                          </a:solidFill>
                          <a:effectLst/>
                          <a:latin typeface="Calibri"/>
                        </a:rPr>
                        <a:t>-0.83</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53675">
                <a:tc>
                  <a:txBody>
                    <a:bodyPr/>
                    <a:lstStyle/>
                    <a:p>
                      <a:pPr algn="l" fontAlgn="b"/>
                      <a:r>
                        <a:rPr lang="en-US" sz="1400" b="0" i="0" u="none" strike="noStrike">
                          <a:solidFill>
                            <a:srgbClr val="000000"/>
                          </a:solidFill>
                          <a:effectLst/>
                          <a:latin typeface="Helvetica"/>
                        </a:rPr>
                        <a:t>Sox15</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10 - 12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-0.69</a:t>
                      </a:r>
                    </a:p>
                  </a:txBody>
                  <a:tcPr marL="12700" marR="12700" marT="12700"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Larval</a:t>
                      </a:r>
                    </a:p>
                  </a:txBody>
                  <a:tcPr marL="12700" marR="12700" marT="12700" marB="0" anchor="b">
                    <a:lnL>
                      <a:noFill/>
                    </a:lnL>
                    <a:lnR>
                      <a:noFill/>
                    </a:lnR>
                    <a:lnT>
                      <a:noFill/>
                    </a:lnT>
                    <a:lnB>
                      <a:noFill/>
                    </a:lnB>
                  </a:tcPr>
                </a:tc>
              </a:tr>
              <a:tr h="253675">
                <a:tc>
                  <a:txBody>
                    <a:bodyPr/>
                    <a:lstStyle/>
                    <a:p>
                      <a:pPr algn="l" fontAlgn="b"/>
                      <a:r>
                        <a:rPr lang="en-US" sz="1400" b="0" i="0" u="none" strike="noStrike">
                          <a:solidFill>
                            <a:srgbClr val="000000"/>
                          </a:solidFill>
                          <a:effectLst/>
                          <a:latin typeface="Helvetica"/>
                        </a:rPr>
                        <a:t>Ets65A</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12 - 14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-0.62</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53675">
                <a:tc>
                  <a:txBody>
                    <a:bodyPr/>
                    <a:lstStyle/>
                    <a:p>
                      <a:pPr algn="l" fontAlgn="b"/>
                      <a:r>
                        <a:rPr lang="fi-FI" sz="1400" b="0" i="0" u="none" strike="noStrike">
                          <a:solidFill>
                            <a:srgbClr val="000000"/>
                          </a:solidFill>
                          <a:effectLst/>
                          <a:latin typeface="Helvetica"/>
                        </a:rPr>
                        <a:t>CG10209</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12 - 14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-0.60</a:t>
                      </a:r>
                    </a:p>
                  </a:txBody>
                  <a:tcPr marL="12700" marR="12700" marT="12700"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Larval</a:t>
                      </a:r>
                    </a:p>
                  </a:txBody>
                  <a:tcPr marL="12700" marR="12700" marT="12700" marB="0" anchor="b">
                    <a:lnL>
                      <a:noFill/>
                    </a:lnL>
                    <a:lnR>
                      <a:noFill/>
                    </a:lnR>
                    <a:lnT>
                      <a:noFill/>
                    </a:lnT>
                    <a:lnB>
                      <a:noFill/>
                    </a:lnB>
                  </a:tcPr>
                </a:tc>
              </a:tr>
              <a:tr h="253675">
                <a:tc>
                  <a:txBody>
                    <a:bodyPr/>
                    <a:lstStyle/>
                    <a:p>
                      <a:pPr algn="l" fontAlgn="b"/>
                      <a:r>
                        <a:rPr lang="hr-HR" sz="1400" b="0" i="0" u="none" strike="noStrike">
                          <a:solidFill>
                            <a:srgbClr val="000000"/>
                          </a:solidFill>
                          <a:effectLst/>
                          <a:latin typeface="Helvetica"/>
                        </a:rPr>
                        <a:t>Hr51</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6 - 8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-0.54</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53675">
                <a:tc>
                  <a:txBody>
                    <a:bodyPr/>
                    <a:lstStyle/>
                    <a:p>
                      <a:pPr algn="l" fontAlgn="b"/>
                      <a:r>
                        <a:rPr lang="en-US" sz="1400" b="0" i="0" u="none" strike="noStrike">
                          <a:solidFill>
                            <a:srgbClr val="000000"/>
                          </a:solidFill>
                          <a:effectLst/>
                          <a:latin typeface="Helvetica"/>
                        </a:rPr>
                        <a:t>repo</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14 - 16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-0.53</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53675">
                <a:tc>
                  <a:txBody>
                    <a:bodyPr/>
                    <a:lstStyle/>
                    <a:p>
                      <a:pPr algn="l" fontAlgn="b"/>
                      <a:r>
                        <a:rPr lang="pt-BR" sz="1400" b="0" i="0" u="none" strike="noStrike">
                          <a:solidFill>
                            <a:srgbClr val="000000"/>
                          </a:solidFill>
                          <a:effectLst/>
                          <a:latin typeface="Helvetica"/>
                        </a:rPr>
                        <a:t>CG17181</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8 - 10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-0.53</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53675">
                <a:tc>
                  <a:txBody>
                    <a:bodyPr/>
                    <a:lstStyle/>
                    <a:p>
                      <a:pPr algn="l" fontAlgn="b"/>
                      <a:r>
                        <a:rPr lang="en-US" sz="1400" b="0" i="0" u="none" strike="noStrike">
                          <a:solidFill>
                            <a:srgbClr val="000000"/>
                          </a:solidFill>
                          <a:effectLst/>
                          <a:latin typeface="Helvetica"/>
                        </a:rPr>
                        <a:t>onecut</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12 - 14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-0.52</a:t>
                      </a:r>
                    </a:p>
                  </a:txBody>
                  <a:tcPr marL="12700" marR="12700" marT="12700"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Larval</a:t>
                      </a:r>
                    </a:p>
                  </a:txBody>
                  <a:tcPr marL="12700" marR="12700" marT="12700" marB="0" anchor="b">
                    <a:lnL>
                      <a:noFill/>
                    </a:lnL>
                    <a:lnR>
                      <a:noFill/>
                    </a:lnR>
                    <a:lnT>
                      <a:noFill/>
                    </a:lnT>
                    <a:lnB>
                      <a:noFill/>
                    </a:lnB>
                  </a:tcPr>
                </a:tc>
              </a:tr>
              <a:tr h="214507">
                <a:tc>
                  <a:txBody>
                    <a:bodyPr/>
                    <a:lstStyle/>
                    <a:p>
                      <a:pPr algn="l" fontAlgn="b"/>
                      <a:r>
                        <a:rPr lang="en-US" sz="1400" b="0" i="0" u="none" strike="noStrike" dirty="0" err="1">
                          <a:solidFill>
                            <a:srgbClr val="000000"/>
                          </a:solidFill>
                          <a:effectLst/>
                          <a:latin typeface="Helvetica"/>
                        </a:rPr>
                        <a:t>dac</a:t>
                      </a:r>
                      <a:endParaRPr lang="en-US" sz="1400" b="0" i="0" u="none" strike="noStrike" dirty="0">
                        <a:solidFill>
                          <a:srgbClr val="000000"/>
                        </a:solidFill>
                        <a:effectLst/>
                        <a:latin typeface="Helvetica"/>
                      </a:endParaRPr>
                    </a:p>
                  </a:txBody>
                  <a:tcPr marL="12700" marR="12700" marT="12700"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6 - 8 hours</a:t>
                      </a:r>
                    </a:p>
                  </a:txBody>
                  <a:tcPr marL="12700" marR="12700" marT="12700" marB="0" anchor="b">
                    <a:lnL>
                      <a:noFill/>
                    </a:lnL>
                    <a:lnR>
                      <a:noFill/>
                    </a:lnR>
                    <a:lnT>
                      <a:noFill/>
                    </a:lnT>
                    <a:lnB>
                      <a:noFill/>
                    </a:lnB>
                  </a:tcPr>
                </a:tc>
                <a:tc>
                  <a:txBody>
                    <a:bodyPr/>
                    <a:lstStyle/>
                    <a:p>
                      <a:pPr algn="ctr" fontAlgn="b"/>
                      <a:r>
                        <a:rPr lang="mr-IN" sz="1400" b="0" i="0" u="none" strike="noStrike" dirty="0">
                          <a:solidFill>
                            <a:srgbClr val="000000"/>
                          </a:solidFill>
                          <a:effectLst/>
                          <a:latin typeface="Calibri"/>
                        </a:rPr>
                        <a:t>-0.50</a:t>
                      </a:r>
                    </a:p>
                  </a:txBody>
                  <a:tcPr marL="12700" marR="12700" marT="12700"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1395866917"/>
              </p:ext>
            </p:extLst>
          </p:nvPr>
        </p:nvGraphicFramePr>
        <p:xfrm>
          <a:off x="5471008" y="30793037"/>
          <a:ext cx="4898056" cy="5839812"/>
        </p:xfrm>
        <a:graphic>
          <a:graphicData uri="http://schemas.openxmlformats.org/drawingml/2006/table">
            <a:tbl>
              <a:tblPr/>
              <a:tblGrid>
                <a:gridCol w="1010901"/>
                <a:gridCol w="1408041"/>
                <a:gridCol w="1347868"/>
                <a:gridCol w="1131246"/>
              </a:tblGrid>
              <a:tr h="265446">
                <a:tc>
                  <a:txBody>
                    <a:bodyPr/>
                    <a:lstStyle/>
                    <a:p>
                      <a:pPr algn="l" fontAlgn="b"/>
                      <a:r>
                        <a:rPr lang="en-US" sz="1400" b="1" i="0" u="none" strike="noStrike">
                          <a:solidFill>
                            <a:srgbClr val="000000"/>
                          </a:solidFill>
                          <a:effectLst/>
                          <a:latin typeface="Calibri"/>
                        </a:rPr>
                        <a:t>TF</a:t>
                      </a:r>
                    </a:p>
                  </a:txBody>
                  <a:tcPr marL="12700" marR="12700" marT="12700" marB="0" anchor="b">
                    <a:lnL>
                      <a:noFill/>
                    </a:lnL>
                    <a:lnR>
                      <a:noFill/>
                    </a:lnR>
                    <a:lnT>
                      <a:noFill/>
                    </a:lnT>
                    <a:lnB>
                      <a:noFill/>
                    </a:lnB>
                  </a:tcPr>
                </a:tc>
                <a:tc>
                  <a:txBody>
                    <a:bodyPr/>
                    <a:lstStyle/>
                    <a:p>
                      <a:pPr algn="ctr" fontAlgn="b"/>
                      <a:r>
                        <a:rPr lang="en-US" sz="1400" b="1" i="0" u="none" strike="noStrike">
                          <a:solidFill>
                            <a:srgbClr val="000000"/>
                          </a:solidFill>
                          <a:effectLst/>
                          <a:latin typeface="Calibri"/>
                        </a:rPr>
                        <a:t>peak expression</a:t>
                      </a:r>
                    </a:p>
                  </a:txBody>
                  <a:tcPr marL="12700" marR="12700" marT="12700" marB="0" anchor="b">
                    <a:lnL>
                      <a:noFill/>
                    </a:lnL>
                    <a:lnR>
                      <a:noFill/>
                    </a:lnR>
                    <a:lnT>
                      <a:noFill/>
                    </a:lnT>
                    <a:lnB>
                      <a:noFill/>
                    </a:lnB>
                  </a:tcPr>
                </a:tc>
                <a:tc>
                  <a:txBody>
                    <a:bodyPr/>
                    <a:lstStyle/>
                    <a:p>
                      <a:pPr algn="ctr" fontAlgn="b"/>
                      <a:r>
                        <a:rPr lang="en-US" sz="1400" b="1" i="0" u="none" strike="noStrike">
                          <a:solidFill>
                            <a:srgbClr val="000000"/>
                          </a:solidFill>
                          <a:effectLst/>
                          <a:latin typeface="Calibri"/>
                        </a:rPr>
                        <a:t>log2fold change</a:t>
                      </a:r>
                    </a:p>
                  </a:txBody>
                  <a:tcPr marL="12700" marR="12700" marT="12700" marB="0" anchor="b">
                    <a:lnL>
                      <a:noFill/>
                    </a:lnL>
                    <a:lnR>
                      <a:noFill/>
                    </a:lnR>
                    <a:lnT>
                      <a:noFill/>
                    </a:lnT>
                    <a:lnB>
                      <a:noFill/>
                    </a:lnB>
                  </a:tcPr>
                </a:tc>
                <a:tc>
                  <a:txBody>
                    <a:bodyPr/>
                    <a:lstStyle/>
                    <a:p>
                      <a:pPr algn="l" fontAlgn="b"/>
                      <a:r>
                        <a:rPr lang="en-US" sz="1400" b="1" i="0" u="none" strike="noStrike">
                          <a:solidFill>
                            <a:srgbClr val="000000"/>
                          </a:solidFill>
                          <a:effectLst/>
                          <a:latin typeface="Calibri"/>
                        </a:rPr>
                        <a:t>RNAi lethal</a:t>
                      </a: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nau</a:t>
                      </a:r>
                    </a:p>
                  </a:txBody>
                  <a:tcPr marL="12700" marR="12700" marT="12700"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12 - 14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-0.47</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ss</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12 - 14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-0.42</a:t>
                      </a:r>
                    </a:p>
                  </a:txBody>
                  <a:tcPr marL="12700" marR="12700" marT="12700"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foxo</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10 - 12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-0.38</a:t>
                      </a:r>
                    </a:p>
                  </a:txBody>
                  <a:tcPr marL="12700" marR="12700" marT="12700"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Larval</a:t>
                      </a: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trh</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6 - 8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-0.38</a:t>
                      </a:r>
                    </a:p>
                  </a:txBody>
                  <a:tcPr marL="12700" marR="12700" marT="12700"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Larval</a:t>
                      </a:r>
                    </a:p>
                  </a:txBody>
                  <a:tcPr marL="12700" marR="12700" marT="12700" marB="0" anchor="b">
                    <a:lnL>
                      <a:noFill/>
                    </a:lnL>
                    <a:lnR>
                      <a:noFill/>
                    </a:lnR>
                    <a:lnT>
                      <a:noFill/>
                    </a:lnT>
                    <a:lnB>
                      <a:noFill/>
                    </a:lnB>
                  </a:tcPr>
                </a:tc>
              </a:tr>
              <a:tr h="265446">
                <a:tc>
                  <a:txBody>
                    <a:bodyPr/>
                    <a:lstStyle/>
                    <a:p>
                      <a:pPr algn="l" fontAlgn="b"/>
                      <a:r>
                        <a:rPr lang="en-US" sz="1400" b="0" i="0" u="none" strike="noStrike" dirty="0">
                          <a:solidFill>
                            <a:srgbClr val="000000"/>
                          </a:solidFill>
                          <a:effectLst/>
                          <a:latin typeface="Helvetica"/>
                        </a:rPr>
                        <a:t>Fer1</a:t>
                      </a:r>
                    </a:p>
                  </a:txBody>
                  <a:tcPr marL="12700" marR="12700" marT="12700"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12 - 14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-0.37</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Pdp1</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14 - 16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-0.36</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zfh2</a:t>
                      </a:r>
                    </a:p>
                  </a:txBody>
                  <a:tcPr marL="12700" marR="12700" marT="12700"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12 - 14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-0.35</a:t>
                      </a:r>
                    </a:p>
                  </a:txBody>
                  <a:tcPr marL="12700" marR="12700" marT="12700"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Embryonic</a:t>
                      </a:r>
                    </a:p>
                  </a:txBody>
                  <a:tcPr marL="12700" marR="12700" marT="12700" marB="0" anchor="b">
                    <a:lnL>
                      <a:noFill/>
                    </a:lnL>
                    <a:lnR>
                      <a:noFill/>
                    </a:lnR>
                    <a:lnT>
                      <a:noFill/>
                    </a:lnT>
                    <a:lnB>
                      <a:noFill/>
                    </a:lnB>
                  </a:tcPr>
                </a:tc>
              </a:tr>
              <a:tr h="265446">
                <a:tc>
                  <a:txBody>
                    <a:bodyPr/>
                    <a:lstStyle/>
                    <a:p>
                      <a:pPr algn="l" fontAlgn="b"/>
                      <a:r>
                        <a:rPr lang="is-IS" sz="1400" b="0" i="0" u="none" strike="noStrike">
                          <a:solidFill>
                            <a:srgbClr val="000000"/>
                          </a:solidFill>
                          <a:effectLst/>
                          <a:latin typeface="Helvetica"/>
                        </a:rPr>
                        <a:t>CG9305</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6 - 8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-0.32</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Sox102F</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12 - 14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-0.30</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65446">
                <a:tc>
                  <a:txBody>
                    <a:bodyPr/>
                    <a:lstStyle/>
                    <a:p>
                      <a:pPr algn="l" fontAlgn="b"/>
                      <a:r>
                        <a:rPr lang="fi-FI" sz="1400" b="0" i="0" u="none" strike="noStrike">
                          <a:solidFill>
                            <a:srgbClr val="000000"/>
                          </a:solidFill>
                          <a:effectLst/>
                          <a:latin typeface="Helvetica"/>
                        </a:rPr>
                        <a:t>CG9876</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6 - 8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-0.28</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65446">
                <a:tc>
                  <a:txBody>
                    <a:bodyPr/>
                    <a:lstStyle/>
                    <a:p>
                      <a:pPr algn="l" fontAlgn="b"/>
                      <a:r>
                        <a:rPr lang="hr-HR" sz="1400" b="0" i="0" u="none" strike="noStrike">
                          <a:solidFill>
                            <a:srgbClr val="000000"/>
                          </a:solidFill>
                          <a:effectLst/>
                          <a:latin typeface="Helvetica"/>
                        </a:rPr>
                        <a:t>Hr46 / Hr3</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12 - 14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-0.27</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tfAP-2</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10 - 12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-0.23</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sens-2</a:t>
                      </a:r>
                    </a:p>
                  </a:txBody>
                  <a:tcPr marL="12700" marR="12700" marT="12700"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14 - 16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-0.10</a:t>
                      </a:r>
                    </a:p>
                  </a:txBody>
                  <a:tcPr marL="12700" marR="12700" marT="12700"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Pupal</a:t>
                      </a: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bsh</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10 - 12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-0.08</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E5</a:t>
                      </a:r>
                    </a:p>
                  </a:txBody>
                  <a:tcPr marL="12700" marR="12700" marT="12700"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10 - 12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-0.07</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slou</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10 - 12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-0.07</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dmrt99B</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6 - 8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-0.07</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Blimp-1</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10 - 12 hours</a:t>
                      </a:r>
                    </a:p>
                  </a:txBody>
                  <a:tcPr marL="12700" marR="12700" marT="12700" marB="0" anchor="b">
                    <a:lnL>
                      <a:noFill/>
                    </a:lnL>
                    <a:lnR>
                      <a:noFill/>
                    </a:lnR>
                    <a:lnT>
                      <a:noFill/>
                    </a:lnT>
                    <a:lnB>
                      <a:noFill/>
                    </a:lnB>
                  </a:tcPr>
                </a:tc>
                <a:tc>
                  <a:txBody>
                    <a:bodyPr/>
                    <a:lstStyle/>
                    <a:p>
                      <a:pPr algn="ctr" fontAlgn="b"/>
                      <a:r>
                        <a:rPr lang="mr-IN" sz="1400" b="0" i="0" u="none" strike="noStrike">
                          <a:solidFill>
                            <a:srgbClr val="000000"/>
                          </a:solidFill>
                          <a:effectLst/>
                          <a:latin typeface="Calibri"/>
                        </a:rPr>
                        <a:t>-0.03</a:t>
                      </a:r>
                    </a:p>
                  </a:txBody>
                  <a:tcPr marL="12700" marR="12700" marT="12700"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Embryonic</a:t>
                      </a: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scro</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12 - 14 hours</a:t>
                      </a:r>
                    </a:p>
                  </a:txBody>
                  <a:tcPr marL="12700" marR="12700" marT="12700" marB="0" anchor="b">
                    <a:lnL>
                      <a:noFill/>
                    </a:lnL>
                    <a:lnR>
                      <a:noFill/>
                    </a:lnR>
                    <a:lnT>
                      <a:noFill/>
                    </a:lnT>
                    <a:lnB>
                      <a:noFill/>
                    </a:lnB>
                  </a:tcPr>
                </a:tc>
                <a:tc>
                  <a:txBody>
                    <a:bodyPr/>
                    <a:lstStyle/>
                    <a:p>
                      <a:pPr algn="ctr" fontAlgn="b"/>
                      <a:r>
                        <a:rPr lang="nb-NO" sz="1400" b="0" i="0" u="none" strike="noStrike" dirty="0">
                          <a:solidFill>
                            <a:srgbClr val="000000"/>
                          </a:solidFill>
                          <a:effectLst/>
                          <a:latin typeface="Calibri"/>
                        </a:rPr>
                        <a:t>0.00</a:t>
                      </a:r>
                    </a:p>
                  </a:txBody>
                  <a:tcPr marL="12700" marR="12700" marT="12700"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Larval</a:t>
                      </a:r>
                    </a:p>
                  </a:txBody>
                  <a:tcPr marL="12700" marR="12700" marT="12700" marB="0" anchor="b">
                    <a:lnL>
                      <a:noFill/>
                    </a:lnL>
                    <a:lnR>
                      <a:noFill/>
                    </a:lnR>
                    <a:lnT>
                      <a:noFill/>
                    </a:lnT>
                    <a:lnB>
                      <a:noFill/>
                    </a:lnB>
                  </a:tcPr>
                </a:tc>
              </a:tr>
              <a:tr h="265446">
                <a:tc>
                  <a:txBody>
                    <a:bodyPr/>
                    <a:lstStyle/>
                    <a:p>
                      <a:pPr algn="l" fontAlgn="b"/>
                      <a:r>
                        <a:rPr lang="fr-FR" sz="1400" b="0" i="0" u="none" strike="noStrike">
                          <a:solidFill>
                            <a:srgbClr val="000000"/>
                          </a:solidFill>
                          <a:effectLst/>
                          <a:latin typeface="Helvetica"/>
                        </a:rPr>
                        <a:t>CG34376</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10 - 12 hours</a:t>
                      </a:r>
                    </a:p>
                  </a:txBody>
                  <a:tcPr marL="12700" marR="12700" marT="12700" marB="0" anchor="b">
                    <a:lnL>
                      <a:noFill/>
                    </a:lnL>
                    <a:lnR>
                      <a:noFill/>
                    </a:lnR>
                    <a:lnT>
                      <a:noFill/>
                    </a:lnT>
                    <a:lnB>
                      <a:noFill/>
                    </a:lnB>
                  </a:tcPr>
                </a:tc>
                <a:tc>
                  <a:txBody>
                    <a:bodyPr/>
                    <a:lstStyle/>
                    <a:p>
                      <a:pPr algn="ctr" fontAlgn="b"/>
                      <a:r>
                        <a:rPr lang="nb-NO" sz="1400" b="0" i="0" u="none" strike="noStrike">
                          <a:solidFill>
                            <a:srgbClr val="000000"/>
                          </a:solidFill>
                          <a:effectLst/>
                          <a:latin typeface="Calibri"/>
                        </a:rPr>
                        <a:t>0.02</a:t>
                      </a:r>
                    </a:p>
                  </a:txBody>
                  <a:tcPr marL="12700" marR="12700" marT="12700"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12700" marR="12700" marT="12700" marB="0" anchor="b">
                    <a:lnL>
                      <a:noFill/>
                    </a:lnL>
                    <a:lnR>
                      <a:noFill/>
                    </a:lnR>
                    <a:lnT>
                      <a:noFill/>
                    </a:lnT>
                    <a:lnB>
                      <a:noFill/>
                    </a:lnB>
                  </a:tcPr>
                </a:tc>
              </a:tr>
              <a:tr h="265446">
                <a:tc>
                  <a:txBody>
                    <a:bodyPr/>
                    <a:lstStyle/>
                    <a:p>
                      <a:pPr algn="l" fontAlgn="b"/>
                      <a:r>
                        <a:rPr lang="en-US" sz="1400" b="0" i="0" u="none" strike="noStrike">
                          <a:solidFill>
                            <a:srgbClr val="000000"/>
                          </a:solidFill>
                          <a:effectLst/>
                          <a:latin typeface="Helvetica"/>
                        </a:rPr>
                        <a:t>kay</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10 - 12 hours</a:t>
                      </a:r>
                    </a:p>
                  </a:txBody>
                  <a:tcPr marL="12700" marR="12700" marT="12700" marB="0" anchor="b">
                    <a:lnL>
                      <a:noFill/>
                    </a:lnL>
                    <a:lnR>
                      <a:noFill/>
                    </a:lnR>
                    <a:lnT>
                      <a:noFill/>
                    </a:lnT>
                    <a:lnB>
                      <a:noFill/>
                    </a:lnB>
                  </a:tcPr>
                </a:tc>
                <a:tc>
                  <a:txBody>
                    <a:bodyPr/>
                    <a:lstStyle/>
                    <a:p>
                      <a:pPr algn="ctr" fontAlgn="b"/>
                      <a:r>
                        <a:rPr lang="nb-NO" sz="1400" b="0" i="0" u="none" strike="noStrike">
                          <a:solidFill>
                            <a:srgbClr val="000000"/>
                          </a:solidFill>
                          <a:effectLst/>
                          <a:latin typeface="Calibri"/>
                        </a:rPr>
                        <a:t>0.12</a:t>
                      </a:r>
                    </a:p>
                  </a:txBody>
                  <a:tcPr marL="12700" marR="12700" marT="12700" marB="0" anchor="b">
                    <a:lnL>
                      <a:noFill/>
                    </a:lnL>
                    <a:lnR>
                      <a:noFill/>
                    </a:lnR>
                    <a:lnT>
                      <a:noFill/>
                    </a:lnT>
                    <a:lnB>
                      <a:noFill/>
                    </a:lnB>
                  </a:tcPr>
                </a:tc>
                <a:tc>
                  <a:txBody>
                    <a:bodyPr/>
                    <a:lstStyle/>
                    <a:p>
                      <a:pPr algn="l" fontAlgn="b"/>
                      <a:r>
                        <a:rPr lang="en-US" sz="1400" b="0" i="0" u="none" strike="noStrike" dirty="0" err="1">
                          <a:solidFill>
                            <a:srgbClr val="000000"/>
                          </a:solidFill>
                          <a:effectLst/>
                          <a:latin typeface="Calibri"/>
                        </a:rPr>
                        <a:t>Pupal</a:t>
                      </a:r>
                      <a:endParaRPr lang="en-US" sz="14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sp>
        <p:nvSpPr>
          <p:cNvPr id="403" name="TextBox 402"/>
          <p:cNvSpPr txBox="1"/>
          <p:nvPr/>
        </p:nvSpPr>
        <p:spPr>
          <a:xfrm>
            <a:off x="582183" y="20616395"/>
            <a:ext cx="9595196" cy="1846659"/>
          </a:xfrm>
          <a:prstGeom prst="rect">
            <a:avLst/>
          </a:prstGeom>
          <a:noFill/>
        </p:spPr>
        <p:txBody>
          <a:bodyPr wrap="square" rtlCol="0">
            <a:spAutoFit/>
          </a:bodyPr>
          <a:lstStyle/>
          <a:p>
            <a:r>
              <a:rPr lang="en-US" sz="2400" b="1" kern="1200" dirty="0">
                <a:solidFill>
                  <a:schemeClr val="dk1"/>
                </a:solidFill>
                <a:ea typeface="Calibri"/>
                <a:cs typeface="Calibri"/>
                <a:sym typeface="Calibri"/>
              </a:rPr>
              <a:t>Figure </a:t>
            </a:r>
            <a:r>
              <a:rPr lang="en-US" sz="2400" b="1" kern="1200" dirty="0" smtClean="0">
                <a:solidFill>
                  <a:schemeClr val="dk1"/>
                </a:solidFill>
                <a:ea typeface="Calibri"/>
                <a:cs typeface="Calibri"/>
                <a:sym typeface="Calibri"/>
              </a:rPr>
              <a:t>1. </a:t>
            </a:r>
            <a:r>
              <a:rPr lang="en-US" sz="2400" kern="1200" dirty="0" smtClean="0">
                <a:solidFill>
                  <a:schemeClr val="dk1"/>
                </a:solidFill>
                <a:ea typeface="Calibri"/>
                <a:cs typeface="Calibri"/>
                <a:sym typeface="Calibri"/>
              </a:rPr>
              <a:t>Wild Type expression patterns of 43 genes </a:t>
            </a:r>
            <a:r>
              <a:rPr lang="en-US" sz="2400" kern="1200" dirty="0" smtClean="0">
                <a:solidFill>
                  <a:schemeClr val="dk1"/>
                </a:solidFill>
                <a:ea typeface="Calibri"/>
                <a:cs typeface="Calibri"/>
                <a:sym typeface="Calibri"/>
              </a:rPr>
              <a:t>used </a:t>
            </a:r>
            <a:r>
              <a:rPr lang="en-US" sz="2400" kern="1200" dirty="0" smtClean="0">
                <a:solidFill>
                  <a:schemeClr val="dk1"/>
                </a:solidFill>
                <a:ea typeface="Calibri"/>
                <a:cs typeface="Calibri"/>
                <a:sym typeface="Calibri"/>
              </a:rPr>
              <a:t>in </a:t>
            </a:r>
            <a:r>
              <a:rPr lang="en-US" sz="2400" kern="1200" dirty="0" err="1" smtClean="0">
                <a:solidFill>
                  <a:schemeClr val="dk1"/>
                </a:solidFill>
                <a:ea typeface="Calibri"/>
                <a:cs typeface="Calibri"/>
                <a:sym typeface="Calibri"/>
              </a:rPr>
              <a:t>RNAi</a:t>
            </a:r>
            <a:r>
              <a:rPr lang="en-US" sz="2400" kern="1200" dirty="0" smtClean="0">
                <a:solidFill>
                  <a:schemeClr val="dk1"/>
                </a:solidFill>
                <a:ea typeface="Calibri"/>
                <a:cs typeface="Calibri"/>
                <a:sym typeface="Calibri"/>
              </a:rPr>
              <a:t> experiments, grouped by organ system. </a:t>
            </a:r>
            <a:r>
              <a:rPr lang="en-US" sz="2400" kern="1200" dirty="0" smtClean="0">
                <a:solidFill>
                  <a:schemeClr val="dk1"/>
                </a:solidFill>
                <a:ea typeface="Calibri"/>
                <a:cs typeface="Calibri"/>
                <a:sym typeface="Calibri"/>
              </a:rPr>
              <a:t>Pattern </a:t>
            </a:r>
            <a:r>
              <a:rPr lang="en-US" sz="2400" kern="1200" dirty="0" smtClean="0">
                <a:solidFill>
                  <a:schemeClr val="dk1"/>
                </a:solidFill>
                <a:ea typeface="Calibri"/>
                <a:cs typeface="Calibri"/>
                <a:sym typeface="Calibri"/>
              </a:rPr>
              <a:t>shown is at the stage of maximum expression </a:t>
            </a:r>
            <a:r>
              <a:rPr lang="en-US" sz="2400" kern="1200" dirty="0" smtClean="0">
                <a:solidFill>
                  <a:schemeClr val="dk1"/>
                </a:solidFill>
                <a:ea typeface="Calibri"/>
                <a:cs typeface="Calibri"/>
                <a:sym typeface="Calibri"/>
              </a:rPr>
              <a:t>during </a:t>
            </a:r>
            <a:r>
              <a:rPr lang="en-US" sz="2400" kern="1200" dirty="0" smtClean="0">
                <a:solidFill>
                  <a:schemeClr val="dk1"/>
                </a:solidFill>
                <a:ea typeface="Calibri"/>
                <a:cs typeface="Calibri"/>
                <a:sym typeface="Calibri"/>
              </a:rPr>
              <a:t>embryogenesis. Red boxes indicate that the </a:t>
            </a:r>
            <a:r>
              <a:rPr lang="en-US" sz="2400" kern="1200" dirty="0" err="1" smtClean="0">
                <a:solidFill>
                  <a:schemeClr val="dk1"/>
                </a:solidFill>
                <a:ea typeface="Calibri"/>
                <a:cs typeface="Calibri"/>
                <a:sym typeface="Calibri"/>
              </a:rPr>
              <a:t>RNAi</a:t>
            </a:r>
            <a:r>
              <a:rPr lang="en-US" sz="2400" kern="1200" dirty="0" smtClean="0">
                <a:solidFill>
                  <a:schemeClr val="dk1"/>
                </a:solidFill>
                <a:ea typeface="Calibri"/>
                <a:cs typeface="Calibri"/>
                <a:sym typeface="Calibri"/>
              </a:rPr>
              <a:t> </a:t>
            </a:r>
            <a:r>
              <a:rPr lang="en-US" sz="2400" kern="1200" dirty="0" smtClean="0">
                <a:solidFill>
                  <a:schemeClr val="dk1"/>
                </a:solidFill>
                <a:ea typeface="Calibri"/>
                <a:cs typeface="Calibri"/>
                <a:sym typeface="Calibri"/>
              </a:rPr>
              <a:t>was lethal at either embryonic, larval, or </a:t>
            </a:r>
            <a:r>
              <a:rPr lang="en-US" sz="2400" kern="1200" dirty="0" err="1" smtClean="0">
                <a:solidFill>
                  <a:schemeClr val="dk1"/>
                </a:solidFill>
                <a:ea typeface="Calibri"/>
                <a:cs typeface="Calibri"/>
                <a:sym typeface="Calibri"/>
              </a:rPr>
              <a:t>pupal</a:t>
            </a:r>
            <a:r>
              <a:rPr lang="en-US" sz="2400" kern="1200" dirty="0" smtClean="0">
                <a:solidFill>
                  <a:schemeClr val="dk1"/>
                </a:solidFill>
                <a:ea typeface="Calibri"/>
                <a:cs typeface="Calibri"/>
                <a:sym typeface="Calibri"/>
              </a:rPr>
              <a:t> stages.</a:t>
            </a:r>
            <a:endParaRPr lang="en-US" sz="2400" kern="1200" dirty="0" smtClean="0"/>
          </a:p>
          <a:p>
            <a:endParaRPr lang="en-US" kern="1200" dirty="0"/>
          </a:p>
        </p:txBody>
      </p:sp>
      <p:sp>
        <p:nvSpPr>
          <p:cNvPr id="405" name="TextBox 404"/>
          <p:cNvSpPr txBox="1"/>
          <p:nvPr/>
        </p:nvSpPr>
        <p:spPr>
          <a:xfrm>
            <a:off x="641456" y="26270900"/>
            <a:ext cx="9426304" cy="3046988"/>
          </a:xfrm>
          <a:prstGeom prst="rect">
            <a:avLst/>
          </a:prstGeom>
          <a:noFill/>
        </p:spPr>
        <p:txBody>
          <a:bodyPr wrap="square" rtlCol="0">
            <a:spAutoFit/>
          </a:bodyPr>
          <a:lstStyle/>
          <a:p>
            <a:r>
              <a:rPr lang="en-US" sz="2400" b="1" kern="1200" dirty="0">
                <a:solidFill>
                  <a:schemeClr val="dk1"/>
                </a:solidFill>
                <a:ea typeface="Calibri"/>
                <a:cs typeface="Calibri"/>
                <a:sym typeface="Calibri"/>
              </a:rPr>
              <a:t>Figure </a:t>
            </a:r>
            <a:r>
              <a:rPr lang="en-US" sz="2400" b="1" kern="1200" dirty="0" smtClean="0">
                <a:solidFill>
                  <a:schemeClr val="dk1"/>
                </a:solidFill>
                <a:ea typeface="Calibri"/>
                <a:cs typeface="Calibri"/>
                <a:sym typeface="Calibri"/>
              </a:rPr>
              <a:t>2. </a:t>
            </a:r>
            <a:r>
              <a:rPr lang="en-US" sz="2400" kern="1200" dirty="0" smtClean="0">
                <a:solidFill>
                  <a:schemeClr val="dk1"/>
                </a:solidFill>
                <a:ea typeface="Calibri"/>
                <a:cs typeface="Calibri"/>
                <a:sym typeface="Calibri"/>
              </a:rPr>
              <a:t>We used da-Gal4 to drive ubiquitous embryonic expression of a Transcription Factor RNA short hairpin loop under UAS control. </a:t>
            </a:r>
            <a:r>
              <a:rPr lang="en-US" sz="2400" kern="1200" dirty="0" smtClean="0">
                <a:solidFill>
                  <a:schemeClr val="dk1"/>
                </a:solidFill>
                <a:ea typeface="Calibri"/>
                <a:cs typeface="Calibri"/>
                <a:sym typeface="Calibri"/>
              </a:rPr>
              <a:t>The scheme is carried out at 27C </a:t>
            </a:r>
            <a:r>
              <a:rPr lang="mr-IN" sz="2400" kern="1200" dirty="0" smtClean="0">
                <a:solidFill>
                  <a:schemeClr val="dk1"/>
                </a:solidFill>
                <a:ea typeface="Calibri"/>
                <a:cs typeface="Calibri"/>
                <a:sym typeface="Calibri"/>
              </a:rPr>
              <a:t>–</a:t>
            </a:r>
            <a:r>
              <a:rPr lang="en-US" sz="2400" kern="1200" dirty="0" smtClean="0">
                <a:solidFill>
                  <a:schemeClr val="dk1"/>
                </a:solidFill>
                <a:ea typeface="Calibri"/>
                <a:cs typeface="Calibri"/>
                <a:sym typeface="Calibri"/>
              </a:rPr>
              <a:t> 27.5C. Embryos are collected after 2 hour egg lays and aged to the appropriate stage before </a:t>
            </a:r>
            <a:r>
              <a:rPr lang="en-US" sz="2400" kern="1200" dirty="0" err="1" smtClean="0">
                <a:solidFill>
                  <a:schemeClr val="dk1"/>
                </a:solidFill>
                <a:ea typeface="Calibri"/>
                <a:cs typeface="Calibri"/>
                <a:sym typeface="Calibri"/>
              </a:rPr>
              <a:t>chorions</a:t>
            </a:r>
            <a:r>
              <a:rPr lang="en-US" sz="2400" kern="1200" dirty="0" smtClean="0">
                <a:solidFill>
                  <a:schemeClr val="dk1"/>
                </a:solidFill>
                <a:ea typeface="Calibri"/>
                <a:cs typeface="Calibri"/>
                <a:sym typeface="Calibri"/>
              </a:rPr>
              <a:t> are removed and embryos frozen. The control cross activates the </a:t>
            </a:r>
            <a:r>
              <a:rPr lang="en-US" sz="2400" kern="1200" dirty="0" err="1" smtClean="0">
                <a:solidFill>
                  <a:schemeClr val="dk1"/>
                </a:solidFill>
                <a:ea typeface="Calibri"/>
                <a:cs typeface="Calibri"/>
                <a:sym typeface="Calibri"/>
              </a:rPr>
              <a:t>RNAi</a:t>
            </a:r>
            <a:r>
              <a:rPr lang="en-US" sz="2400" kern="1200" dirty="0" smtClean="0">
                <a:solidFill>
                  <a:schemeClr val="dk1"/>
                </a:solidFill>
                <a:ea typeface="Calibri"/>
                <a:cs typeface="Calibri"/>
                <a:sym typeface="Calibri"/>
              </a:rPr>
              <a:t> machinery against a target gene that does not exist in flies. All of the progeny carry two da-Gal transgenes driving expression of the TF RNA hairpin.  </a:t>
            </a:r>
            <a:endParaRPr lang="en-US" kern="1200" dirty="0"/>
          </a:p>
        </p:txBody>
      </p:sp>
      <p:sp>
        <p:nvSpPr>
          <p:cNvPr id="406" name="TextBox 405"/>
          <p:cNvSpPr txBox="1"/>
          <p:nvPr/>
        </p:nvSpPr>
        <p:spPr>
          <a:xfrm>
            <a:off x="429783" y="36868495"/>
            <a:ext cx="9786724" cy="1569660"/>
          </a:xfrm>
          <a:prstGeom prst="rect">
            <a:avLst/>
          </a:prstGeom>
          <a:noFill/>
        </p:spPr>
        <p:txBody>
          <a:bodyPr wrap="square" rtlCol="0">
            <a:spAutoFit/>
          </a:bodyPr>
          <a:lstStyle/>
          <a:p>
            <a:r>
              <a:rPr lang="en-US" sz="2400" b="1" kern="1200" dirty="0" smtClean="0">
                <a:solidFill>
                  <a:schemeClr val="dk1"/>
                </a:solidFill>
                <a:ea typeface="Calibri"/>
                <a:cs typeface="Calibri"/>
                <a:sym typeface="Calibri"/>
              </a:rPr>
              <a:t>Table 1. </a:t>
            </a:r>
            <a:r>
              <a:rPr lang="en-US" sz="2400" kern="1200" dirty="0" smtClean="0">
                <a:solidFill>
                  <a:schemeClr val="dk1"/>
                </a:solidFill>
                <a:ea typeface="Calibri"/>
                <a:cs typeface="Calibri"/>
                <a:sym typeface="Calibri"/>
              </a:rPr>
              <a:t>Tested Transcription Factors are listed alongside the time of maximum embryonic expression and sorted by the log2fold change in expression in their own </a:t>
            </a:r>
            <a:r>
              <a:rPr lang="en-US" sz="2400" kern="1200" dirty="0" err="1" smtClean="0">
                <a:solidFill>
                  <a:schemeClr val="dk1"/>
                </a:solidFill>
                <a:ea typeface="Calibri"/>
                <a:cs typeface="Calibri"/>
                <a:sym typeface="Calibri"/>
              </a:rPr>
              <a:t>RNAi</a:t>
            </a:r>
            <a:r>
              <a:rPr lang="en-US" sz="2400" kern="1200" dirty="0" smtClean="0">
                <a:solidFill>
                  <a:schemeClr val="dk1"/>
                </a:solidFill>
                <a:ea typeface="Calibri"/>
                <a:cs typeface="Calibri"/>
                <a:sym typeface="Calibri"/>
              </a:rPr>
              <a:t> experiment. Where progeny died before adulthood, the stage of observed lethality is noted.</a:t>
            </a:r>
            <a:endParaRPr lang="en-US" kern="1200" dirty="0"/>
          </a:p>
        </p:txBody>
      </p:sp>
      <p:sp>
        <p:nvSpPr>
          <p:cNvPr id="424" name="TextBox 423"/>
          <p:cNvSpPr txBox="1"/>
          <p:nvPr/>
        </p:nvSpPr>
        <p:spPr>
          <a:xfrm>
            <a:off x="21166985" y="23171101"/>
            <a:ext cx="9396669" cy="4893647"/>
          </a:xfrm>
          <a:prstGeom prst="rect">
            <a:avLst/>
          </a:prstGeom>
          <a:noFill/>
        </p:spPr>
        <p:txBody>
          <a:bodyPr wrap="square" rtlCol="0">
            <a:spAutoFit/>
          </a:bodyPr>
          <a:lstStyle/>
          <a:p>
            <a:r>
              <a:rPr lang="en-US" sz="2400" b="1" kern="1200" dirty="0" smtClean="0">
                <a:solidFill>
                  <a:schemeClr val="dk1"/>
                </a:solidFill>
                <a:ea typeface="Calibri"/>
                <a:cs typeface="Calibri"/>
                <a:sym typeface="Calibri"/>
              </a:rPr>
              <a:t>Figure 5. (A) </a:t>
            </a:r>
            <a:r>
              <a:rPr lang="en-US" sz="2400" kern="1200" dirty="0" smtClean="0">
                <a:solidFill>
                  <a:schemeClr val="dk1"/>
                </a:solidFill>
                <a:ea typeface="Calibri"/>
                <a:cs typeface="Calibri"/>
                <a:sym typeface="Calibri"/>
              </a:rPr>
              <a:t>RNA-</a:t>
            </a:r>
            <a:r>
              <a:rPr lang="en-US" sz="2400" kern="1200" dirty="0" err="1" smtClean="0">
                <a:solidFill>
                  <a:schemeClr val="dk1"/>
                </a:solidFill>
                <a:ea typeface="Calibri"/>
                <a:cs typeface="Calibri"/>
                <a:sym typeface="Calibri"/>
              </a:rPr>
              <a:t>seq</a:t>
            </a:r>
            <a:r>
              <a:rPr lang="en-US" sz="2400" kern="1200" dirty="0" smtClean="0">
                <a:solidFill>
                  <a:schemeClr val="dk1"/>
                </a:solidFill>
                <a:ea typeface="Calibri"/>
                <a:cs typeface="Calibri"/>
                <a:sym typeface="Calibri"/>
              </a:rPr>
              <a:t> shows significant knockdown of ERR expression in ERR </a:t>
            </a:r>
            <a:r>
              <a:rPr lang="en-US" sz="2400" kern="1200" dirty="0" err="1" smtClean="0">
                <a:solidFill>
                  <a:schemeClr val="dk1"/>
                </a:solidFill>
                <a:ea typeface="Calibri"/>
                <a:cs typeface="Calibri"/>
                <a:sym typeface="Calibri"/>
              </a:rPr>
              <a:t>RNAi</a:t>
            </a:r>
            <a:r>
              <a:rPr lang="en-US" sz="2400" kern="1200" dirty="0" smtClean="0">
                <a:solidFill>
                  <a:schemeClr val="dk1"/>
                </a:solidFill>
                <a:ea typeface="Calibri"/>
                <a:cs typeface="Calibri"/>
                <a:sym typeface="Calibri"/>
              </a:rPr>
              <a:t>-treated embryos compared to the </a:t>
            </a:r>
            <a:r>
              <a:rPr lang="en-US" sz="2400" kern="1200" dirty="0" err="1" smtClean="0">
                <a:solidFill>
                  <a:schemeClr val="dk1"/>
                </a:solidFill>
                <a:ea typeface="Calibri"/>
                <a:cs typeface="Calibri"/>
                <a:sym typeface="Calibri"/>
              </a:rPr>
              <a:t>mCherry</a:t>
            </a:r>
            <a:r>
              <a:rPr lang="en-US" sz="2400" kern="1200" dirty="0" smtClean="0">
                <a:solidFill>
                  <a:schemeClr val="dk1"/>
                </a:solidFill>
                <a:ea typeface="Calibri"/>
                <a:cs typeface="Calibri"/>
                <a:sym typeface="Calibri"/>
              </a:rPr>
              <a:t> controls. </a:t>
            </a:r>
            <a:r>
              <a:rPr lang="en-US" sz="2400" b="1" kern="1200" dirty="0" smtClean="0">
                <a:solidFill>
                  <a:schemeClr val="dk1"/>
                </a:solidFill>
                <a:ea typeface="Calibri"/>
                <a:cs typeface="Calibri"/>
                <a:sym typeface="Calibri"/>
              </a:rPr>
              <a:t>(B) </a:t>
            </a:r>
            <a:r>
              <a:rPr lang="en-US" sz="2400" kern="1200" dirty="0" smtClean="0">
                <a:solidFill>
                  <a:schemeClr val="dk1"/>
                </a:solidFill>
                <a:ea typeface="Calibri"/>
                <a:cs typeface="Calibri"/>
                <a:sym typeface="Calibri"/>
              </a:rPr>
              <a:t>Heat map showing the genes with the greatest changes in expression in response to ERR knockdown at two time points: 10-12 hours AEL and 16-18 hours. </a:t>
            </a:r>
          </a:p>
          <a:p>
            <a:r>
              <a:rPr lang="en-US" sz="2400" b="1" kern="1200" dirty="0" smtClean="0">
                <a:solidFill>
                  <a:schemeClr val="dk1"/>
                </a:solidFill>
                <a:ea typeface="Calibri"/>
                <a:cs typeface="Calibri"/>
                <a:sym typeface="Calibri"/>
              </a:rPr>
              <a:t>(C) </a:t>
            </a:r>
            <a:r>
              <a:rPr lang="en-US" sz="2400" kern="1200" dirty="0">
                <a:solidFill>
                  <a:schemeClr val="dk1"/>
                </a:solidFill>
                <a:ea typeface="Calibri"/>
                <a:cs typeface="Calibri"/>
                <a:sym typeface="Calibri"/>
              </a:rPr>
              <a:t>W</a:t>
            </a:r>
            <a:r>
              <a:rPr lang="en-US" sz="2400" kern="1200" dirty="0" smtClean="0">
                <a:solidFill>
                  <a:schemeClr val="dk1"/>
                </a:solidFill>
                <a:ea typeface="Calibri"/>
                <a:cs typeface="Calibri"/>
                <a:sym typeface="Calibri"/>
              </a:rPr>
              <a:t>ild type expression of ERR RNA is primarily in the </a:t>
            </a:r>
            <a:r>
              <a:rPr lang="en-US" sz="2400" kern="1200" dirty="0" err="1" smtClean="0">
                <a:solidFill>
                  <a:schemeClr val="dk1"/>
                </a:solidFill>
                <a:ea typeface="Calibri"/>
                <a:cs typeface="Calibri"/>
                <a:sym typeface="Calibri"/>
              </a:rPr>
              <a:t>midgut</a:t>
            </a:r>
            <a:r>
              <a:rPr lang="en-US" sz="2400" kern="1200" dirty="0" smtClean="0">
                <a:solidFill>
                  <a:schemeClr val="dk1"/>
                </a:solidFill>
                <a:ea typeface="Calibri"/>
                <a:cs typeface="Calibri"/>
                <a:sym typeface="Calibri"/>
              </a:rPr>
              <a:t>.</a:t>
            </a:r>
          </a:p>
          <a:p>
            <a:r>
              <a:rPr lang="en-US" sz="2400" b="1" kern="1200" dirty="0" smtClean="0">
                <a:solidFill>
                  <a:schemeClr val="dk1"/>
                </a:solidFill>
                <a:ea typeface="Calibri"/>
                <a:cs typeface="Calibri"/>
                <a:sym typeface="Calibri"/>
              </a:rPr>
              <a:t>(D) </a:t>
            </a:r>
            <a:r>
              <a:rPr lang="en-US" sz="2400" kern="1200" dirty="0" smtClean="0">
                <a:solidFill>
                  <a:schemeClr val="dk1"/>
                </a:solidFill>
                <a:ea typeface="Calibri"/>
                <a:cs typeface="Calibri"/>
                <a:sym typeface="Calibri"/>
              </a:rPr>
              <a:t>Wild </a:t>
            </a:r>
            <a:r>
              <a:rPr lang="en-US" sz="2400" kern="1200" dirty="0">
                <a:solidFill>
                  <a:schemeClr val="dk1"/>
                </a:solidFill>
                <a:ea typeface="Calibri"/>
                <a:cs typeface="Calibri"/>
                <a:sym typeface="Calibri"/>
              </a:rPr>
              <a:t>type expression </a:t>
            </a:r>
            <a:r>
              <a:rPr lang="en-US" sz="2400" kern="1200" dirty="0" smtClean="0">
                <a:solidFill>
                  <a:schemeClr val="dk1"/>
                </a:solidFill>
                <a:ea typeface="Calibri"/>
                <a:cs typeface="Calibri"/>
                <a:sym typeface="Calibri"/>
              </a:rPr>
              <a:t>patterns of genes knocked down by ERR </a:t>
            </a:r>
            <a:r>
              <a:rPr lang="en-US" sz="2400" kern="1200" dirty="0" err="1" smtClean="0">
                <a:solidFill>
                  <a:schemeClr val="dk1"/>
                </a:solidFill>
                <a:ea typeface="Calibri"/>
                <a:cs typeface="Calibri"/>
                <a:sym typeface="Calibri"/>
              </a:rPr>
              <a:t>RNAi</a:t>
            </a:r>
            <a:r>
              <a:rPr lang="en-US" sz="2400" kern="1200" dirty="0" smtClean="0">
                <a:solidFill>
                  <a:schemeClr val="dk1"/>
                </a:solidFill>
                <a:ea typeface="Calibri"/>
                <a:cs typeface="Calibri"/>
                <a:sym typeface="Calibri"/>
              </a:rPr>
              <a:t>.  At least 15 are involved in glycolysis or </a:t>
            </a:r>
            <a:r>
              <a:rPr lang="en-US" sz="2400" kern="1200" dirty="0" err="1" smtClean="0">
                <a:solidFill>
                  <a:schemeClr val="dk1"/>
                </a:solidFill>
                <a:ea typeface="Calibri"/>
                <a:cs typeface="Calibri"/>
                <a:sym typeface="Calibri"/>
              </a:rPr>
              <a:t>glycogenolysis</a:t>
            </a:r>
            <a:r>
              <a:rPr lang="en-US" sz="2400" kern="1200" dirty="0" smtClean="0">
                <a:solidFill>
                  <a:schemeClr val="dk1"/>
                </a:solidFill>
                <a:ea typeface="Calibri"/>
                <a:cs typeface="Calibri"/>
                <a:sym typeface="Calibri"/>
              </a:rPr>
              <a:t> and expressed in somatic muscle. (Gapdh2, Pgm1, </a:t>
            </a:r>
            <a:r>
              <a:rPr lang="en-US" sz="2400" kern="1200" dirty="0" err="1" smtClean="0">
                <a:solidFill>
                  <a:schemeClr val="dk1"/>
                </a:solidFill>
                <a:ea typeface="Calibri"/>
                <a:cs typeface="Calibri"/>
                <a:sym typeface="Calibri"/>
              </a:rPr>
              <a:t>Eno</a:t>
            </a:r>
            <a:r>
              <a:rPr lang="en-US" sz="2400" kern="1200" dirty="0" smtClean="0">
                <a:solidFill>
                  <a:schemeClr val="dk1"/>
                </a:solidFill>
                <a:ea typeface="Calibri"/>
                <a:cs typeface="Calibri"/>
                <a:sym typeface="Calibri"/>
              </a:rPr>
              <a:t> not shown). Four are expressed primarily in the </a:t>
            </a:r>
            <a:r>
              <a:rPr lang="en-US" sz="2400" kern="1200" dirty="0" err="1" smtClean="0">
                <a:solidFill>
                  <a:schemeClr val="dk1"/>
                </a:solidFill>
                <a:ea typeface="Calibri"/>
                <a:cs typeface="Calibri"/>
                <a:sym typeface="Calibri"/>
              </a:rPr>
              <a:t>proventriculus</a:t>
            </a:r>
            <a:r>
              <a:rPr lang="en-US" sz="2400" kern="1200" dirty="0" smtClean="0">
                <a:solidFill>
                  <a:schemeClr val="dk1"/>
                </a:solidFill>
                <a:ea typeface="Calibri"/>
                <a:cs typeface="Calibri"/>
                <a:sym typeface="Calibri"/>
              </a:rPr>
              <a:t> and another four in the gastric caecum. Log2fold changes at 10-12 hours in blue. </a:t>
            </a:r>
          </a:p>
          <a:p>
            <a:r>
              <a:rPr lang="en-US" sz="2400" b="1" kern="1200" dirty="0" smtClean="0">
                <a:solidFill>
                  <a:schemeClr val="dk1"/>
                </a:solidFill>
                <a:ea typeface="Calibri"/>
                <a:cs typeface="Calibri"/>
                <a:sym typeface="Calibri"/>
              </a:rPr>
              <a:t>(E) </a:t>
            </a:r>
            <a:r>
              <a:rPr lang="en-US" sz="2400" kern="1200" dirty="0" smtClean="0">
                <a:solidFill>
                  <a:schemeClr val="dk1"/>
                </a:solidFill>
                <a:ea typeface="Calibri"/>
                <a:cs typeface="Calibri"/>
                <a:sym typeface="Calibri"/>
              </a:rPr>
              <a:t>The glycogen pathway, with </a:t>
            </a:r>
            <a:r>
              <a:rPr lang="en-US" sz="2400" i="1" kern="1200" dirty="0" smtClean="0">
                <a:solidFill>
                  <a:schemeClr val="dk1"/>
                </a:solidFill>
                <a:ea typeface="Calibri"/>
                <a:cs typeface="Calibri"/>
                <a:sym typeface="Calibri"/>
              </a:rPr>
              <a:t>Drosophila</a:t>
            </a:r>
            <a:r>
              <a:rPr lang="en-US" sz="2400" kern="1200" dirty="0" smtClean="0">
                <a:solidFill>
                  <a:schemeClr val="dk1"/>
                </a:solidFill>
                <a:ea typeface="Calibri"/>
                <a:cs typeface="Calibri"/>
                <a:sym typeface="Calibri"/>
              </a:rPr>
              <a:t> gene names in Bold. Only the expression of </a:t>
            </a:r>
            <a:r>
              <a:rPr lang="en-US" sz="2400" kern="1200" dirty="0" err="1" smtClean="0">
                <a:solidFill>
                  <a:schemeClr val="dk1"/>
                </a:solidFill>
                <a:ea typeface="Calibri"/>
                <a:cs typeface="Calibri"/>
                <a:sym typeface="Calibri"/>
              </a:rPr>
              <a:t>HexA</a:t>
            </a:r>
            <a:r>
              <a:rPr lang="en-US" sz="2400" kern="1200" dirty="0" smtClean="0">
                <a:solidFill>
                  <a:schemeClr val="dk1"/>
                </a:solidFill>
                <a:ea typeface="Calibri"/>
                <a:cs typeface="Calibri"/>
                <a:sym typeface="Calibri"/>
              </a:rPr>
              <a:t> was not significantly altered.</a:t>
            </a:r>
            <a:endParaRPr lang="en-US" sz="2400" kern="1200" dirty="0"/>
          </a:p>
        </p:txBody>
      </p:sp>
      <p:sp>
        <p:nvSpPr>
          <p:cNvPr id="428" name="TextBox 427"/>
          <p:cNvSpPr txBox="1"/>
          <p:nvPr/>
        </p:nvSpPr>
        <p:spPr>
          <a:xfrm>
            <a:off x="21102511" y="13311557"/>
            <a:ext cx="398693" cy="461665"/>
          </a:xfrm>
          <a:prstGeom prst="rect">
            <a:avLst/>
          </a:prstGeom>
          <a:noFill/>
        </p:spPr>
        <p:txBody>
          <a:bodyPr wrap="square" rtlCol="0">
            <a:spAutoFit/>
          </a:bodyPr>
          <a:lstStyle/>
          <a:p>
            <a:r>
              <a:rPr lang="en-US" sz="2400" b="1" kern="1200" dirty="0" smtClean="0">
                <a:solidFill>
                  <a:schemeClr val="dk1"/>
                </a:solidFill>
                <a:ea typeface="Calibri"/>
                <a:cs typeface="Calibri"/>
                <a:sym typeface="Calibri"/>
              </a:rPr>
              <a:t>A</a:t>
            </a:r>
            <a:endParaRPr lang="en-US" kern="1200" dirty="0"/>
          </a:p>
        </p:txBody>
      </p:sp>
      <p:grpSp>
        <p:nvGrpSpPr>
          <p:cNvPr id="551" name="Group 550"/>
          <p:cNvGrpSpPr/>
          <p:nvPr/>
        </p:nvGrpSpPr>
        <p:grpSpPr>
          <a:xfrm>
            <a:off x="28600060" y="18113351"/>
            <a:ext cx="1841052" cy="3816278"/>
            <a:chOff x="8251287" y="20467315"/>
            <a:chExt cx="1871877" cy="3738877"/>
          </a:xfrm>
        </p:grpSpPr>
        <p:grpSp>
          <p:nvGrpSpPr>
            <p:cNvPr id="608" name="Group 607"/>
            <p:cNvGrpSpPr/>
            <p:nvPr/>
          </p:nvGrpSpPr>
          <p:grpSpPr>
            <a:xfrm>
              <a:off x="8251287" y="20467315"/>
              <a:ext cx="1854024" cy="882002"/>
              <a:chOff x="10242170" y="24089072"/>
              <a:chExt cx="1854024" cy="882002"/>
            </a:xfrm>
          </p:grpSpPr>
          <p:pic>
            <p:nvPicPr>
              <p:cNvPr id="618" name="Picture 617"/>
              <p:cNvPicPr>
                <a:picLocks noChangeAspect="1"/>
              </p:cNvPicPr>
              <p:nvPr/>
            </p:nvPicPr>
            <p:blipFill>
              <a:blip r:embed="rId62"/>
              <a:stretch>
                <a:fillRect/>
              </a:stretch>
            </p:blipFill>
            <p:spPr>
              <a:xfrm>
                <a:off x="10329496" y="24177932"/>
                <a:ext cx="1766698" cy="793142"/>
              </a:xfrm>
              <a:prstGeom prst="rect">
                <a:avLst/>
              </a:prstGeom>
            </p:spPr>
          </p:pic>
          <p:sp>
            <p:nvSpPr>
              <p:cNvPr id="619" name="TextBox 151"/>
              <p:cNvSpPr txBox="1">
                <a:spLocks noChangeArrowheads="1"/>
              </p:cNvSpPr>
              <p:nvPr/>
            </p:nvSpPr>
            <p:spPr bwMode="auto">
              <a:xfrm>
                <a:off x="10242170" y="24089072"/>
                <a:ext cx="896892" cy="307777"/>
              </a:xfrm>
              <a:prstGeom prst="rect">
                <a:avLst/>
              </a:prstGeom>
              <a:noFill/>
              <a:ln w="9525">
                <a:noFill/>
                <a:miter lim="800000"/>
                <a:headEnd/>
                <a:tailEnd/>
              </a:ln>
            </p:spPr>
            <p:txBody>
              <a:bodyPr wrap="none">
                <a:prstTxWarp prst="textNoShape">
                  <a:avLst/>
                </a:prstTxWarp>
                <a:spAutoFit/>
              </a:bodyPr>
              <a:lstStyle/>
              <a:p>
                <a:r>
                  <a:rPr lang="en-US" sz="1400" b="1" i="1" dirty="0" smtClean="0">
                    <a:ea typeface="Arial" pitchFamily="4" charset="0"/>
                    <a:cs typeface="Arial" pitchFamily="4" charset="0"/>
                  </a:rPr>
                  <a:t>CG6933</a:t>
                </a:r>
                <a:endParaRPr lang="en-US" sz="1400" b="1" i="1" dirty="0">
                  <a:ea typeface="Arial" pitchFamily="4" charset="0"/>
                  <a:cs typeface="Arial" pitchFamily="4" charset="0"/>
                </a:endParaRPr>
              </a:p>
            </p:txBody>
          </p:sp>
        </p:grpSp>
        <p:grpSp>
          <p:nvGrpSpPr>
            <p:cNvPr id="609" name="Group 608"/>
            <p:cNvGrpSpPr/>
            <p:nvPr/>
          </p:nvGrpSpPr>
          <p:grpSpPr>
            <a:xfrm>
              <a:off x="8251287" y="21427352"/>
              <a:ext cx="1871877" cy="926362"/>
              <a:chOff x="10242170" y="25030394"/>
              <a:chExt cx="1871877" cy="926362"/>
            </a:xfrm>
          </p:grpSpPr>
          <p:pic>
            <p:nvPicPr>
              <p:cNvPr id="616" name="Picture 615"/>
              <p:cNvPicPr>
                <a:picLocks noChangeAspect="1"/>
              </p:cNvPicPr>
              <p:nvPr/>
            </p:nvPicPr>
            <p:blipFill>
              <a:blip r:embed="rId63"/>
              <a:stretch>
                <a:fillRect/>
              </a:stretch>
            </p:blipFill>
            <p:spPr>
              <a:xfrm>
                <a:off x="10354598" y="25129605"/>
                <a:ext cx="1759449" cy="827151"/>
              </a:xfrm>
              <a:prstGeom prst="rect">
                <a:avLst/>
              </a:prstGeom>
            </p:spPr>
          </p:pic>
          <p:sp>
            <p:nvSpPr>
              <p:cNvPr id="617" name="TextBox 151"/>
              <p:cNvSpPr txBox="1">
                <a:spLocks noChangeArrowheads="1"/>
              </p:cNvSpPr>
              <p:nvPr/>
            </p:nvSpPr>
            <p:spPr bwMode="auto">
              <a:xfrm>
                <a:off x="10242170" y="25030394"/>
                <a:ext cx="766974" cy="307777"/>
              </a:xfrm>
              <a:prstGeom prst="rect">
                <a:avLst/>
              </a:prstGeom>
              <a:noFill/>
              <a:ln w="9525">
                <a:noFill/>
                <a:miter lim="800000"/>
                <a:headEnd/>
                <a:tailEnd/>
              </a:ln>
            </p:spPr>
            <p:txBody>
              <a:bodyPr wrap="none">
                <a:prstTxWarp prst="textNoShape">
                  <a:avLst/>
                </a:prstTxWarp>
                <a:spAutoFit/>
              </a:bodyPr>
              <a:lstStyle/>
              <a:p>
                <a:r>
                  <a:rPr lang="en-US" sz="1400" b="1" i="1" dirty="0" smtClean="0">
                    <a:ea typeface="Arial" pitchFamily="4" charset="0"/>
                    <a:cs typeface="Arial" pitchFamily="4" charset="0"/>
                  </a:rPr>
                  <a:t>Pebp1</a:t>
                </a:r>
                <a:endParaRPr lang="en-US" sz="1400" b="1" i="1" dirty="0">
                  <a:ea typeface="Arial" pitchFamily="4" charset="0"/>
                  <a:cs typeface="Arial" pitchFamily="4" charset="0"/>
                </a:endParaRPr>
              </a:p>
            </p:txBody>
          </p:sp>
        </p:grpSp>
        <p:grpSp>
          <p:nvGrpSpPr>
            <p:cNvPr id="610" name="Group 609"/>
            <p:cNvGrpSpPr/>
            <p:nvPr/>
          </p:nvGrpSpPr>
          <p:grpSpPr>
            <a:xfrm>
              <a:off x="8251287" y="22335325"/>
              <a:ext cx="1851288" cy="1025226"/>
              <a:chOff x="10242170" y="25938367"/>
              <a:chExt cx="1851288" cy="1025226"/>
            </a:xfrm>
          </p:grpSpPr>
          <p:pic>
            <p:nvPicPr>
              <p:cNvPr id="614" name="Picture 613"/>
              <p:cNvPicPr>
                <a:picLocks noChangeAspect="1"/>
              </p:cNvPicPr>
              <p:nvPr/>
            </p:nvPicPr>
            <p:blipFill>
              <a:blip r:embed="rId64"/>
              <a:stretch>
                <a:fillRect/>
              </a:stretch>
            </p:blipFill>
            <p:spPr>
              <a:xfrm>
                <a:off x="10329497" y="26054447"/>
                <a:ext cx="1763961" cy="909146"/>
              </a:xfrm>
              <a:prstGeom prst="rect">
                <a:avLst/>
              </a:prstGeom>
            </p:spPr>
          </p:pic>
          <p:sp>
            <p:nvSpPr>
              <p:cNvPr id="615" name="TextBox 151"/>
              <p:cNvSpPr txBox="1">
                <a:spLocks noChangeArrowheads="1"/>
              </p:cNvSpPr>
              <p:nvPr/>
            </p:nvSpPr>
            <p:spPr bwMode="auto">
              <a:xfrm>
                <a:off x="10242170" y="25938367"/>
                <a:ext cx="896892" cy="307777"/>
              </a:xfrm>
              <a:prstGeom prst="rect">
                <a:avLst/>
              </a:prstGeom>
              <a:noFill/>
              <a:ln w="9525">
                <a:noFill/>
                <a:miter lim="800000"/>
                <a:headEnd/>
                <a:tailEnd/>
              </a:ln>
            </p:spPr>
            <p:txBody>
              <a:bodyPr wrap="none">
                <a:prstTxWarp prst="textNoShape">
                  <a:avLst/>
                </a:prstTxWarp>
                <a:spAutoFit/>
              </a:bodyPr>
              <a:lstStyle/>
              <a:p>
                <a:r>
                  <a:rPr lang="en-US" sz="1400" b="1" i="1" dirty="0" smtClean="0">
                    <a:ea typeface="Arial" pitchFamily="4" charset="0"/>
                    <a:cs typeface="Arial" pitchFamily="4" charset="0"/>
                  </a:rPr>
                  <a:t>CG8629</a:t>
                </a:r>
                <a:endParaRPr lang="en-US" sz="1400" b="1" i="1" dirty="0">
                  <a:ea typeface="Arial" pitchFamily="4" charset="0"/>
                  <a:cs typeface="Arial" pitchFamily="4" charset="0"/>
                </a:endParaRPr>
              </a:p>
            </p:txBody>
          </p:sp>
        </p:grpSp>
        <p:grpSp>
          <p:nvGrpSpPr>
            <p:cNvPr id="611" name="Group 610"/>
            <p:cNvGrpSpPr/>
            <p:nvPr/>
          </p:nvGrpSpPr>
          <p:grpSpPr>
            <a:xfrm>
              <a:off x="8251287" y="23280849"/>
              <a:ext cx="1858965" cy="925343"/>
              <a:chOff x="10242170" y="26962908"/>
              <a:chExt cx="1858965" cy="925343"/>
            </a:xfrm>
          </p:grpSpPr>
          <p:pic>
            <p:nvPicPr>
              <p:cNvPr id="612" name="Picture 611"/>
              <p:cNvPicPr>
                <a:picLocks noChangeAspect="1"/>
              </p:cNvPicPr>
              <p:nvPr/>
            </p:nvPicPr>
            <p:blipFill>
              <a:blip r:embed="rId65"/>
              <a:stretch>
                <a:fillRect/>
              </a:stretch>
            </p:blipFill>
            <p:spPr>
              <a:xfrm>
                <a:off x="10317931" y="27048088"/>
                <a:ext cx="1783204" cy="840163"/>
              </a:xfrm>
              <a:prstGeom prst="rect">
                <a:avLst/>
              </a:prstGeom>
            </p:spPr>
          </p:pic>
          <p:sp>
            <p:nvSpPr>
              <p:cNvPr id="613" name="TextBox 151"/>
              <p:cNvSpPr txBox="1">
                <a:spLocks noChangeArrowheads="1"/>
              </p:cNvSpPr>
              <p:nvPr/>
            </p:nvSpPr>
            <p:spPr bwMode="auto">
              <a:xfrm>
                <a:off x="10242170" y="26962908"/>
                <a:ext cx="896892" cy="307777"/>
              </a:xfrm>
              <a:prstGeom prst="rect">
                <a:avLst/>
              </a:prstGeom>
              <a:noFill/>
              <a:ln w="9525">
                <a:noFill/>
                <a:miter lim="800000"/>
                <a:headEnd/>
                <a:tailEnd/>
              </a:ln>
            </p:spPr>
            <p:txBody>
              <a:bodyPr wrap="none">
                <a:prstTxWarp prst="textNoShape">
                  <a:avLst/>
                </a:prstTxWarp>
                <a:spAutoFit/>
              </a:bodyPr>
              <a:lstStyle/>
              <a:p>
                <a:r>
                  <a:rPr lang="en-US" sz="1400" b="1" i="1" dirty="0" smtClean="0">
                    <a:ea typeface="Arial" pitchFamily="4" charset="0"/>
                    <a:cs typeface="Arial" pitchFamily="4" charset="0"/>
                  </a:rPr>
                  <a:t>CG6126</a:t>
                </a:r>
                <a:endParaRPr lang="en-US" sz="1400" b="1" i="1" dirty="0">
                  <a:ea typeface="Arial" pitchFamily="4" charset="0"/>
                  <a:cs typeface="Arial" pitchFamily="4" charset="0"/>
                </a:endParaRPr>
              </a:p>
            </p:txBody>
          </p:sp>
        </p:grpSp>
      </p:grpSp>
      <p:grpSp>
        <p:nvGrpSpPr>
          <p:cNvPr id="552" name="Group 551"/>
          <p:cNvGrpSpPr/>
          <p:nvPr/>
        </p:nvGrpSpPr>
        <p:grpSpPr>
          <a:xfrm>
            <a:off x="26760332" y="18113351"/>
            <a:ext cx="1839728" cy="3799947"/>
            <a:chOff x="6380756" y="20467315"/>
            <a:chExt cx="1870531" cy="3722878"/>
          </a:xfrm>
        </p:grpSpPr>
        <p:grpSp>
          <p:nvGrpSpPr>
            <p:cNvPr id="596" name="Group 595"/>
            <p:cNvGrpSpPr/>
            <p:nvPr/>
          </p:nvGrpSpPr>
          <p:grpSpPr>
            <a:xfrm>
              <a:off x="6382300" y="20467315"/>
              <a:ext cx="1868986" cy="893228"/>
              <a:chOff x="6478516" y="25271269"/>
              <a:chExt cx="1868986" cy="893228"/>
            </a:xfrm>
          </p:grpSpPr>
          <p:pic>
            <p:nvPicPr>
              <p:cNvPr id="606" name="Picture 605"/>
              <p:cNvPicPr>
                <a:picLocks noChangeAspect="1"/>
              </p:cNvPicPr>
              <p:nvPr/>
            </p:nvPicPr>
            <p:blipFill>
              <a:blip r:embed="rId66"/>
              <a:stretch>
                <a:fillRect/>
              </a:stretch>
            </p:blipFill>
            <p:spPr>
              <a:xfrm>
                <a:off x="6564298" y="25370328"/>
                <a:ext cx="1783204" cy="794169"/>
              </a:xfrm>
              <a:prstGeom prst="rect">
                <a:avLst/>
              </a:prstGeom>
            </p:spPr>
          </p:pic>
          <p:sp>
            <p:nvSpPr>
              <p:cNvPr id="607" name="TextBox 151"/>
              <p:cNvSpPr txBox="1">
                <a:spLocks noChangeArrowheads="1"/>
              </p:cNvSpPr>
              <p:nvPr/>
            </p:nvSpPr>
            <p:spPr bwMode="auto">
              <a:xfrm>
                <a:off x="6478516" y="25271269"/>
                <a:ext cx="1013431" cy="301535"/>
              </a:xfrm>
              <a:prstGeom prst="rect">
                <a:avLst/>
              </a:prstGeom>
              <a:noFill/>
              <a:ln w="9525">
                <a:noFill/>
                <a:miter lim="800000"/>
                <a:headEnd/>
                <a:tailEnd/>
              </a:ln>
            </p:spPr>
            <p:txBody>
              <a:bodyPr wrap="none">
                <a:prstTxWarp prst="textNoShape">
                  <a:avLst/>
                </a:prstTxWarp>
                <a:spAutoFit/>
              </a:bodyPr>
              <a:lstStyle/>
              <a:p>
                <a:r>
                  <a:rPr lang="en-US" sz="1400" b="1" i="1" dirty="0" smtClean="0">
                    <a:ea typeface="Arial" pitchFamily="4" charset="0"/>
                    <a:cs typeface="Arial" pitchFamily="4" charset="0"/>
                  </a:rPr>
                  <a:t>CG15818</a:t>
                </a:r>
                <a:endParaRPr lang="en-US" sz="1400" b="1" i="1" dirty="0">
                  <a:ea typeface="Arial" pitchFamily="4" charset="0"/>
                  <a:cs typeface="Arial" pitchFamily="4" charset="0"/>
                </a:endParaRPr>
              </a:p>
            </p:txBody>
          </p:sp>
        </p:grpSp>
        <p:grpSp>
          <p:nvGrpSpPr>
            <p:cNvPr id="597" name="Group 596"/>
            <p:cNvGrpSpPr/>
            <p:nvPr/>
          </p:nvGrpSpPr>
          <p:grpSpPr>
            <a:xfrm>
              <a:off x="6380756" y="21427352"/>
              <a:ext cx="1870531" cy="907973"/>
              <a:chOff x="6476972" y="26212591"/>
              <a:chExt cx="1870531" cy="907973"/>
            </a:xfrm>
          </p:grpSpPr>
          <p:pic>
            <p:nvPicPr>
              <p:cNvPr id="604" name="Picture 603"/>
              <p:cNvPicPr>
                <a:picLocks noChangeAspect="1"/>
              </p:cNvPicPr>
              <p:nvPr/>
            </p:nvPicPr>
            <p:blipFill>
              <a:blip r:embed="rId67"/>
              <a:stretch>
                <a:fillRect/>
              </a:stretch>
            </p:blipFill>
            <p:spPr>
              <a:xfrm>
                <a:off x="6564299" y="26259825"/>
                <a:ext cx="1783204" cy="860739"/>
              </a:xfrm>
              <a:prstGeom prst="rect">
                <a:avLst/>
              </a:prstGeom>
            </p:spPr>
          </p:pic>
          <p:sp>
            <p:nvSpPr>
              <p:cNvPr id="605" name="TextBox 151"/>
              <p:cNvSpPr txBox="1">
                <a:spLocks noChangeArrowheads="1"/>
              </p:cNvSpPr>
              <p:nvPr/>
            </p:nvSpPr>
            <p:spPr bwMode="auto">
              <a:xfrm>
                <a:off x="6476972" y="26212591"/>
                <a:ext cx="896892" cy="307777"/>
              </a:xfrm>
              <a:prstGeom prst="rect">
                <a:avLst/>
              </a:prstGeom>
              <a:noFill/>
              <a:ln w="9525">
                <a:noFill/>
                <a:miter lim="800000"/>
                <a:headEnd/>
                <a:tailEnd/>
              </a:ln>
            </p:spPr>
            <p:txBody>
              <a:bodyPr wrap="none">
                <a:prstTxWarp prst="textNoShape">
                  <a:avLst/>
                </a:prstTxWarp>
                <a:spAutoFit/>
              </a:bodyPr>
              <a:lstStyle/>
              <a:p>
                <a:r>
                  <a:rPr lang="en-US" sz="1400" b="1" i="1" dirty="0" smtClean="0">
                    <a:ea typeface="Arial" pitchFamily="4" charset="0"/>
                    <a:cs typeface="Arial" pitchFamily="4" charset="0"/>
                  </a:rPr>
                  <a:t>CG7298</a:t>
                </a:r>
                <a:endParaRPr lang="en-US" sz="1400" b="1" i="1" dirty="0">
                  <a:ea typeface="Arial" pitchFamily="4" charset="0"/>
                  <a:cs typeface="Arial" pitchFamily="4" charset="0"/>
                </a:endParaRPr>
              </a:p>
            </p:txBody>
          </p:sp>
        </p:grpSp>
        <p:grpSp>
          <p:nvGrpSpPr>
            <p:cNvPr id="598" name="Group 597"/>
            <p:cNvGrpSpPr/>
            <p:nvPr/>
          </p:nvGrpSpPr>
          <p:grpSpPr>
            <a:xfrm>
              <a:off x="6384442" y="22335325"/>
              <a:ext cx="1866845" cy="911731"/>
              <a:chOff x="9424850" y="27395110"/>
              <a:chExt cx="1866845" cy="911731"/>
            </a:xfrm>
          </p:grpSpPr>
          <p:pic>
            <p:nvPicPr>
              <p:cNvPr id="602" name="Picture 601"/>
              <p:cNvPicPr>
                <a:picLocks noChangeAspect="1"/>
              </p:cNvPicPr>
              <p:nvPr/>
            </p:nvPicPr>
            <p:blipFill>
              <a:blip r:embed="rId68"/>
              <a:stretch>
                <a:fillRect/>
              </a:stretch>
            </p:blipFill>
            <p:spPr>
              <a:xfrm>
                <a:off x="9508491" y="27475163"/>
                <a:ext cx="1783204" cy="831678"/>
              </a:xfrm>
              <a:prstGeom prst="rect">
                <a:avLst/>
              </a:prstGeom>
            </p:spPr>
          </p:pic>
          <p:sp>
            <p:nvSpPr>
              <p:cNvPr id="603" name="TextBox 151"/>
              <p:cNvSpPr txBox="1">
                <a:spLocks noChangeArrowheads="1"/>
              </p:cNvSpPr>
              <p:nvPr/>
            </p:nvSpPr>
            <p:spPr bwMode="auto">
              <a:xfrm>
                <a:off x="9424850" y="27395110"/>
                <a:ext cx="896892" cy="307777"/>
              </a:xfrm>
              <a:prstGeom prst="rect">
                <a:avLst/>
              </a:prstGeom>
              <a:noFill/>
              <a:ln w="9525">
                <a:noFill/>
                <a:miter lim="800000"/>
                <a:headEnd/>
                <a:tailEnd/>
              </a:ln>
            </p:spPr>
            <p:txBody>
              <a:bodyPr wrap="none">
                <a:prstTxWarp prst="textNoShape">
                  <a:avLst/>
                </a:prstTxWarp>
                <a:spAutoFit/>
              </a:bodyPr>
              <a:lstStyle/>
              <a:p>
                <a:r>
                  <a:rPr lang="en-US" sz="1400" b="1" i="1" dirty="0" smtClean="0">
                    <a:ea typeface="Arial" pitchFamily="4" charset="0"/>
                    <a:cs typeface="Arial" pitchFamily="4" charset="0"/>
                  </a:rPr>
                  <a:t>CG7017</a:t>
                </a:r>
                <a:endParaRPr lang="en-US" sz="1400" b="1" i="1" dirty="0">
                  <a:ea typeface="Arial" pitchFamily="4" charset="0"/>
                  <a:cs typeface="Arial" pitchFamily="4" charset="0"/>
                </a:endParaRPr>
              </a:p>
            </p:txBody>
          </p:sp>
        </p:grpSp>
        <p:grpSp>
          <p:nvGrpSpPr>
            <p:cNvPr id="599" name="Group 598"/>
            <p:cNvGrpSpPr/>
            <p:nvPr/>
          </p:nvGrpSpPr>
          <p:grpSpPr>
            <a:xfrm>
              <a:off x="6410353" y="23280849"/>
              <a:ext cx="1840933" cy="909344"/>
              <a:chOff x="9662434" y="26493819"/>
              <a:chExt cx="1840933" cy="909344"/>
            </a:xfrm>
          </p:grpSpPr>
          <p:pic>
            <p:nvPicPr>
              <p:cNvPr id="600" name="Picture 599"/>
              <p:cNvPicPr>
                <a:picLocks noChangeAspect="1"/>
              </p:cNvPicPr>
              <p:nvPr/>
            </p:nvPicPr>
            <p:blipFill>
              <a:blip r:embed="rId69"/>
              <a:stretch>
                <a:fillRect/>
              </a:stretch>
            </p:blipFill>
            <p:spPr>
              <a:xfrm>
                <a:off x="9720163" y="26549188"/>
                <a:ext cx="1783204" cy="853975"/>
              </a:xfrm>
              <a:prstGeom prst="rect">
                <a:avLst/>
              </a:prstGeom>
            </p:spPr>
          </p:pic>
          <p:sp>
            <p:nvSpPr>
              <p:cNvPr id="601" name="TextBox 151"/>
              <p:cNvSpPr txBox="1">
                <a:spLocks noChangeArrowheads="1"/>
              </p:cNvSpPr>
              <p:nvPr/>
            </p:nvSpPr>
            <p:spPr bwMode="auto">
              <a:xfrm>
                <a:off x="9662434" y="26493819"/>
                <a:ext cx="916617" cy="307777"/>
              </a:xfrm>
              <a:prstGeom prst="rect">
                <a:avLst/>
              </a:prstGeom>
              <a:noFill/>
              <a:ln w="9525">
                <a:noFill/>
                <a:miter lim="800000"/>
                <a:headEnd/>
                <a:tailEnd/>
              </a:ln>
            </p:spPr>
            <p:txBody>
              <a:bodyPr wrap="none">
                <a:prstTxWarp prst="textNoShape">
                  <a:avLst/>
                </a:prstTxWarp>
                <a:spAutoFit/>
              </a:bodyPr>
              <a:lstStyle/>
              <a:p>
                <a:r>
                  <a:rPr lang="en-US" sz="1400" b="1" i="1" dirty="0" smtClean="0">
                    <a:ea typeface="Arial" pitchFamily="4" charset="0"/>
                    <a:cs typeface="Arial" pitchFamily="4" charset="0"/>
                  </a:rPr>
                  <a:t>Muc26B</a:t>
                </a:r>
                <a:endParaRPr lang="en-US" sz="1400" b="1" i="1" dirty="0">
                  <a:ea typeface="Arial" pitchFamily="4" charset="0"/>
                  <a:cs typeface="Arial" pitchFamily="4" charset="0"/>
                </a:endParaRPr>
              </a:p>
            </p:txBody>
          </p:sp>
        </p:grpSp>
      </p:grpSp>
      <p:sp>
        <p:nvSpPr>
          <p:cNvPr id="553" name="TextBox 142"/>
          <p:cNvSpPr txBox="1">
            <a:spLocks noChangeArrowheads="1"/>
          </p:cNvSpPr>
          <p:nvPr/>
        </p:nvSpPr>
        <p:spPr bwMode="auto">
          <a:xfrm>
            <a:off x="22357424" y="17704958"/>
            <a:ext cx="3420794" cy="369332"/>
          </a:xfrm>
          <a:prstGeom prst="rect">
            <a:avLst/>
          </a:prstGeom>
          <a:noFill/>
          <a:ln w="9525">
            <a:noFill/>
            <a:miter lim="800000"/>
            <a:headEnd/>
            <a:tailEnd/>
          </a:ln>
        </p:spPr>
        <p:txBody>
          <a:bodyPr wrap="none">
            <a:prstTxWarp prst="textNoShape">
              <a:avLst/>
            </a:prstTxWarp>
            <a:spAutoFit/>
          </a:bodyPr>
          <a:lstStyle/>
          <a:p>
            <a:r>
              <a:rPr lang="en-US" b="1" i="1" dirty="0" smtClean="0">
                <a:ea typeface="Arial" pitchFamily="4" charset="0"/>
                <a:cs typeface="Arial" pitchFamily="4" charset="0"/>
              </a:rPr>
              <a:t>Glycolysis and related genes</a:t>
            </a:r>
            <a:endParaRPr lang="en-US" b="1" i="1" dirty="0">
              <a:ea typeface="Arial" pitchFamily="4" charset="0"/>
              <a:cs typeface="Arial" pitchFamily="4" charset="0"/>
            </a:endParaRPr>
          </a:p>
        </p:txBody>
      </p:sp>
      <p:sp>
        <p:nvSpPr>
          <p:cNvPr id="554" name="TextBox 142"/>
          <p:cNvSpPr txBox="1">
            <a:spLocks noChangeArrowheads="1"/>
          </p:cNvSpPr>
          <p:nvPr/>
        </p:nvSpPr>
        <p:spPr bwMode="auto">
          <a:xfrm>
            <a:off x="26819251" y="17704958"/>
            <a:ext cx="1824795" cy="376978"/>
          </a:xfrm>
          <a:prstGeom prst="rect">
            <a:avLst/>
          </a:prstGeom>
          <a:noFill/>
          <a:ln w="9525">
            <a:noFill/>
            <a:miter lim="800000"/>
            <a:headEnd/>
            <a:tailEnd/>
          </a:ln>
        </p:spPr>
        <p:txBody>
          <a:bodyPr wrap="none">
            <a:prstTxWarp prst="textNoShape">
              <a:avLst/>
            </a:prstTxWarp>
            <a:spAutoFit/>
          </a:bodyPr>
          <a:lstStyle/>
          <a:p>
            <a:r>
              <a:rPr lang="en-US" b="1" i="1" dirty="0" err="1" smtClean="0">
                <a:ea typeface="Arial" pitchFamily="4" charset="0"/>
                <a:cs typeface="Arial" pitchFamily="4" charset="0"/>
              </a:rPr>
              <a:t>Proventriculus</a:t>
            </a:r>
            <a:endParaRPr lang="en-US" b="1" i="1" dirty="0">
              <a:ea typeface="Arial" pitchFamily="4" charset="0"/>
              <a:cs typeface="Arial" pitchFamily="4" charset="0"/>
            </a:endParaRPr>
          </a:p>
        </p:txBody>
      </p:sp>
      <p:sp>
        <p:nvSpPr>
          <p:cNvPr id="555" name="TextBox 142"/>
          <p:cNvSpPr txBox="1">
            <a:spLocks noChangeArrowheads="1"/>
          </p:cNvSpPr>
          <p:nvPr/>
        </p:nvSpPr>
        <p:spPr bwMode="auto">
          <a:xfrm>
            <a:off x="28617866" y="17704958"/>
            <a:ext cx="1926228" cy="376978"/>
          </a:xfrm>
          <a:prstGeom prst="rect">
            <a:avLst/>
          </a:prstGeom>
          <a:noFill/>
          <a:ln w="9525">
            <a:noFill/>
            <a:miter lim="800000"/>
            <a:headEnd/>
            <a:tailEnd/>
          </a:ln>
        </p:spPr>
        <p:txBody>
          <a:bodyPr wrap="none">
            <a:prstTxWarp prst="textNoShape">
              <a:avLst/>
            </a:prstTxWarp>
            <a:spAutoFit/>
          </a:bodyPr>
          <a:lstStyle/>
          <a:p>
            <a:r>
              <a:rPr lang="en-US" b="1" i="1" dirty="0" smtClean="0">
                <a:ea typeface="Arial" pitchFamily="4" charset="0"/>
                <a:cs typeface="Arial" pitchFamily="4" charset="0"/>
              </a:rPr>
              <a:t>Gastric caecum</a:t>
            </a:r>
            <a:endParaRPr lang="en-US" b="1" i="1" dirty="0">
              <a:ea typeface="Arial" pitchFamily="4" charset="0"/>
              <a:cs typeface="Arial" pitchFamily="4" charset="0"/>
            </a:endParaRPr>
          </a:p>
        </p:txBody>
      </p:sp>
      <p:cxnSp>
        <p:nvCxnSpPr>
          <p:cNvPr id="557" name="Straight Connector 556"/>
          <p:cNvCxnSpPr/>
          <p:nvPr/>
        </p:nvCxnSpPr>
        <p:spPr>
          <a:xfrm>
            <a:off x="28641472" y="17716413"/>
            <a:ext cx="0" cy="423493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a:off x="26800325" y="17737594"/>
            <a:ext cx="0" cy="423493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pic>
        <p:nvPicPr>
          <p:cNvPr id="592" name="Picture 155" descr="new pgk image.png"/>
          <p:cNvPicPr>
            <a:picLocks noChangeAspect="1"/>
          </p:cNvPicPr>
          <p:nvPr/>
        </p:nvPicPr>
        <p:blipFill>
          <a:blip r:embed="rId70"/>
          <a:srcRect/>
          <a:stretch>
            <a:fillRect/>
          </a:stretch>
        </p:blipFill>
        <p:spPr bwMode="auto">
          <a:xfrm>
            <a:off x="23110641" y="18222434"/>
            <a:ext cx="1753839" cy="858126"/>
          </a:xfrm>
          <a:prstGeom prst="rect">
            <a:avLst/>
          </a:prstGeom>
          <a:noFill/>
          <a:ln w="9525">
            <a:noFill/>
            <a:miter lim="800000"/>
            <a:headEnd/>
            <a:tailEnd/>
          </a:ln>
        </p:spPr>
      </p:pic>
      <p:sp>
        <p:nvSpPr>
          <p:cNvPr id="593" name="TextBox 142"/>
          <p:cNvSpPr txBox="1">
            <a:spLocks noChangeArrowheads="1"/>
          </p:cNvSpPr>
          <p:nvPr/>
        </p:nvSpPr>
        <p:spPr bwMode="auto">
          <a:xfrm>
            <a:off x="22992648" y="18157571"/>
            <a:ext cx="548037" cy="314350"/>
          </a:xfrm>
          <a:prstGeom prst="rect">
            <a:avLst/>
          </a:prstGeom>
          <a:noFill/>
          <a:ln w="9525">
            <a:noFill/>
            <a:miter lim="800000"/>
            <a:headEnd/>
            <a:tailEnd/>
          </a:ln>
        </p:spPr>
        <p:txBody>
          <a:bodyPr wrap="none">
            <a:prstTxWarp prst="textNoShape">
              <a:avLst/>
            </a:prstTxWarp>
            <a:spAutoFit/>
          </a:bodyPr>
          <a:lstStyle/>
          <a:p>
            <a:r>
              <a:rPr lang="en-US" sz="1400" b="1" i="1" dirty="0" err="1">
                <a:ea typeface="Arial" pitchFamily="4" charset="0"/>
                <a:cs typeface="Arial" pitchFamily="4" charset="0"/>
              </a:rPr>
              <a:t>Pgk</a:t>
            </a:r>
            <a:endParaRPr lang="en-US" sz="1400" b="1" i="1" dirty="0">
              <a:ea typeface="Arial" pitchFamily="4" charset="0"/>
              <a:cs typeface="Arial" pitchFamily="4" charset="0"/>
            </a:endParaRPr>
          </a:p>
        </p:txBody>
      </p:sp>
      <p:sp>
        <p:nvSpPr>
          <p:cNvPr id="569" name="TextBox 144"/>
          <p:cNvSpPr txBox="1">
            <a:spLocks noChangeArrowheads="1"/>
          </p:cNvSpPr>
          <p:nvPr/>
        </p:nvSpPr>
        <p:spPr bwMode="auto">
          <a:xfrm>
            <a:off x="24316650" y="18804053"/>
            <a:ext cx="625831" cy="314148"/>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-2.05</a:t>
            </a:r>
            <a:endParaRPr lang="en-US" sz="1400" b="1" i="1" dirty="0">
              <a:solidFill>
                <a:srgbClr val="0000FF"/>
              </a:solidFill>
              <a:ea typeface="Arial" pitchFamily="4" charset="0"/>
              <a:cs typeface="Arial" pitchFamily="4" charset="0"/>
            </a:endParaRPr>
          </a:p>
        </p:txBody>
      </p:sp>
      <p:grpSp>
        <p:nvGrpSpPr>
          <p:cNvPr id="64" name="Group 63"/>
          <p:cNvGrpSpPr/>
          <p:nvPr/>
        </p:nvGrpSpPr>
        <p:grpSpPr>
          <a:xfrm>
            <a:off x="24810499" y="19155991"/>
            <a:ext cx="1949833" cy="947296"/>
            <a:chOff x="20915727" y="21656756"/>
            <a:chExt cx="1949833" cy="947296"/>
          </a:xfrm>
        </p:grpSpPr>
        <p:grpSp>
          <p:nvGrpSpPr>
            <p:cNvPr id="562" name="Group 561"/>
            <p:cNvGrpSpPr/>
            <p:nvPr/>
          </p:nvGrpSpPr>
          <p:grpSpPr>
            <a:xfrm>
              <a:off x="20915727" y="21656756"/>
              <a:ext cx="1871832" cy="900344"/>
              <a:chOff x="653814" y="22526391"/>
              <a:chExt cx="1903173" cy="882084"/>
            </a:xfrm>
          </p:grpSpPr>
          <p:pic>
            <p:nvPicPr>
              <p:cNvPr id="594" name="Picture 133"/>
              <p:cNvPicPr>
                <a:picLocks noChangeAspect="1"/>
              </p:cNvPicPr>
              <p:nvPr/>
            </p:nvPicPr>
            <p:blipFill>
              <a:blip r:embed="rId71"/>
              <a:srcRect/>
              <a:stretch>
                <a:fillRect/>
              </a:stretch>
            </p:blipFill>
            <p:spPr bwMode="auto">
              <a:xfrm>
                <a:off x="773783" y="22558987"/>
                <a:ext cx="1783204" cy="849488"/>
              </a:xfrm>
              <a:prstGeom prst="rect">
                <a:avLst/>
              </a:prstGeom>
              <a:noFill/>
              <a:ln w="9525">
                <a:noFill/>
                <a:miter lim="800000"/>
                <a:headEnd/>
                <a:tailEnd/>
              </a:ln>
            </p:spPr>
          </p:pic>
          <p:sp>
            <p:nvSpPr>
              <p:cNvPr id="595" name="TextBox 143"/>
              <p:cNvSpPr txBox="1">
                <a:spLocks noChangeArrowheads="1"/>
              </p:cNvSpPr>
              <p:nvPr/>
            </p:nvSpPr>
            <p:spPr bwMode="auto">
              <a:xfrm>
                <a:off x="653814" y="22526391"/>
                <a:ext cx="508000" cy="307975"/>
              </a:xfrm>
              <a:prstGeom prst="rect">
                <a:avLst/>
              </a:prstGeom>
              <a:noFill/>
              <a:ln w="9525">
                <a:noFill/>
                <a:miter lim="800000"/>
                <a:headEnd/>
                <a:tailEnd/>
              </a:ln>
            </p:spPr>
            <p:txBody>
              <a:bodyPr wrap="none">
                <a:prstTxWarp prst="textNoShape">
                  <a:avLst/>
                </a:prstTxWarp>
                <a:spAutoFit/>
              </a:bodyPr>
              <a:lstStyle/>
              <a:p>
                <a:r>
                  <a:rPr lang="en-US" sz="1400" b="1" i="1" dirty="0" err="1">
                    <a:ea typeface="Arial" pitchFamily="4" charset="0"/>
                    <a:cs typeface="Arial" pitchFamily="4" charset="0"/>
                  </a:rPr>
                  <a:t>Pfk</a:t>
                </a:r>
                <a:endParaRPr lang="en-US" sz="1400" b="1" i="1" dirty="0">
                  <a:ea typeface="Arial" pitchFamily="4" charset="0"/>
                  <a:cs typeface="Arial" pitchFamily="4" charset="0"/>
                </a:endParaRPr>
              </a:p>
            </p:txBody>
          </p:sp>
        </p:grpSp>
        <p:sp>
          <p:nvSpPr>
            <p:cNvPr id="570" name="TextBox 144"/>
            <p:cNvSpPr txBox="1">
              <a:spLocks noChangeArrowheads="1"/>
            </p:cNvSpPr>
            <p:nvPr/>
          </p:nvSpPr>
          <p:spPr bwMode="auto">
            <a:xfrm>
              <a:off x="22239729" y="22289904"/>
              <a:ext cx="625831" cy="314148"/>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-1.85</a:t>
              </a:r>
              <a:endParaRPr lang="en-US" sz="1400" b="1" i="1" dirty="0">
                <a:solidFill>
                  <a:srgbClr val="0000FF"/>
                </a:solidFill>
                <a:ea typeface="Arial" pitchFamily="4" charset="0"/>
                <a:cs typeface="Arial" pitchFamily="4" charset="0"/>
              </a:endParaRPr>
            </a:p>
          </p:txBody>
        </p:sp>
      </p:grpSp>
      <p:grpSp>
        <p:nvGrpSpPr>
          <p:cNvPr id="65" name="Group 64"/>
          <p:cNvGrpSpPr/>
          <p:nvPr/>
        </p:nvGrpSpPr>
        <p:grpSpPr>
          <a:xfrm>
            <a:off x="24810499" y="18156466"/>
            <a:ext cx="1949833" cy="959134"/>
            <a:chOff x="20915727" y="22641494"/>
            <a:chExt cx="1949833" cy="959134"/>
          </a:xfrm>
        </p:grpSpPr>
        <p:pic>
          <p:nvPicPr>
            <p:cNvPr id="563" name="Picture 134"/>
            <p:cNvPicPr>
              <a:picLocks noChangeAspect="1"/>
            </p:cNvPicPr>
            <p:nvPr/>
          </p:nvPicPr>
          <p:blipFill>
            <a:blip r:embed="rId72"/>
            <a:srcRect/>
            <a:stretch>
              <a:fillRect/>
            </a:stretch>
          </p:blipFill>
          <p:spPr bwMode="auto">
            <a:xfrm>
              <a:off x="21033720" y="22699234"/>
              <a:ext cx="1753839" cy="868020"/>
            </a:xfrm>
            <a:prstGeom prst="rect">
              <a:avLst/>
            </a:prstGeom>
            <a:noFill/>
            <a:ln w="9525">
              <a:noFill/>
              <a:miter lim="800000"/>
              <a:headEnd/>
              <a:tailEnd/>
            </a:ln>
          </p:spPr>
        </p:pic>
        <p:sp>
          <p:nvSpPr>
            <p:cNvPr id="564" name="TextBox 144"/>
            <p:cNvSpPr txBox="1">
              <a:spLocks noChangeArrowheads="1"/>
            </p:cNvSpPr>
            <p:nvPr/>
          </p:nvSpPr>
          <p:spPr bwMode="auto">
            <a:xfrm>
              <a:off x="20915727" y="22641494"/>
              <a:ext cx="490266" cy="314351"/>
            </a:xfrm>
            <a:prstGeom prst="rect">
              <a:avLst/>
            </a:prstGeom>
            <a:noFill/>
            <a:ln w="9525">
              <a:noFill/>
              <a:miter lim="800000"/>
              <a:headEnd/>
              <a:tailEnd/>
            </a:ln>
          </p:spPr>
          <p:txBody>
            <a:bodyPr wrap="none">
              <a:prstTxWarp prst="textNoShape">
                <a:avLst/>
              </a:prstTxWarp>
              <a:spAutoFit/>
            </a:bodyPr>
            <a:lstStyle/>
            <a:p>
              <a:r>
                <a:rPr lang="en-US" sz="1400" b="1" i="1" dirty="0" err="1">
                  <a:ea typeface="Arial" pitchFamily="4" charset="0"/>
                  <a:cs typeface="Arial" pitchFamily="4" charset="0"/>
                </a:rPr>
                <a:t>Tpi</a:t>
              </a:r>
              <a:endParaRPr lang="en-US" sz="1400" b="1" i="1" dirty="0">
                <a:ea typeface="Arial" pitchFamily="4" charset="0"/>
                <a:cs typeface="Arial" pitchFamily="4" charset="0"/>
              </a:endParaRPr>
            </a:p>
          </p:txBody>
        </p:sp>
        <p:sp>
          <p:nvSpPr>
            <p:cNvPr id="571" name="TextBox 144"/>
            <p:cNvSpPr txBox="1">
              <a:spLocks noChangeArrowheads="1"/>
            </p:cNvSpPr>
            <p:nvPr/>
          </p:nvSpPr>
          <p:spPr bwMode="auto">
            <a:xfrm>
              <a:off x="22239729" y="23286480"/>
              <a:ext cx="625831" cy="314148"/>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-2.35</a:t>
              </a:r>
              <a:endParaRPr lang="en-US" sz="1400" b="1" i="1" dirty="0">
                <a:solidFill>
                  <a:srgbClr val="0000FF"/>
                </a:solidFill>
                <a:ea typeface="Arial" pitchFamily="4" charset="0"/>
                <a:cs typeface="Arial" pitchFamily="4" charset="0"/>
              </a:endParaRPr>
            </a:p>
          </p:txBody>
        </p:sp>
      </p:grpSp>
      <p:grpSp>
        <p:nvGrpSpPr>
          <p:cNvPr id="66" name="Group 65"/>
          <p:cNvGrpSpPr/>
          <p:nvPr/>
        </p:nvGrpSpPr>
        <p:grpSpPr>
          <a:xfrm>
            <a:off x="21143800" y="18130033"/>
            <a:ext cx="1965635" cy="1011441"/>
            <a:chOff x="24630761" y="19691154"/>
            <a:chExt cx="1965635" cy="1011441"/>
          </a:xfrm>
        </p:grpSpPr>
        <p:grpSp>
          <p:nvGrpSpPr>
            <p:cNvPr id="620" name="Group 619"/>
            <p:cNvGrpSpPr/>
            <p:nvPr/>
          </p:nvGrpSpPr>
          <p:grpSpPr>
            <a:xfrm>
              <a:off x="24630761" y="19691154"/>
              <a:ext cx="1871833" cy="972420"/>
              <a:chOff x="1000187" y="27015613"/>
              <a:chExt cx="1903174" cy="952698"/>
            </a:xfrm>
          </p:grpSpPr>
          <p:pic>
            <p:nvPicPr>
              <p:cNvPr id="630" name="Picture 139"/>
              <p:cNvPicPr>
                <a:picLocks noChangeAspect="1"/>
              </p:cNvPicPr>
              <p:nvPr/>
            </p:nvPicPr>
            <p:blipFill>
              <a:blip r:embed="rId73"/>
              <a:srcRect/>
              <a:stretch>
                <a:fillRect/>
              </a:stretch>
            </p:blipFill>
            <p:spPr bwMode="auto">
              <a:xfrm>
                <a:off x="1120157" y="27092480"/>
                <a:ext cx="1783204" cy="875831"/>
              </a:xfrm>
              <a:prstGeom prst="rect">
                <a:avLst/>
              </a:prstGeom>
              <a:noFill/>
              <a:ln w="9525">
                <a:noFill/>
                <a:miter lim="800000"/>
                <a:headEnd/>
                <a:tailEnd/>
              </a:ln>
            </p:spPr>
          </p:pic>
          <p:sp>
            <p:nvSpPr>
              <p:cNvPr id="631" name="TextBox 149"/>
              <p:cNvSpPr txBox="1">
                <a:spLocks noChangeArrowheads="1"/>
              </p:cNvSpPr>
              <p:nvPr/>
            </p:nvSpPr>
            <p:spPr bwMode="auto">
              <a:xfrm>
                <a:off x="1000187" y="27015613"/>
                <a:ext cx="508000" cy="307975"/>
              </a:xfrm>
              <a:prstGeom prst="rect">
                <a:avLst/>
              </a:prstGeom>
              <a:noFill/>
              <a:ln w="9525">
                <a:noFill/>
                <a:miter lim="800000"/>
                <a:headEnd/>
                <a:tailEnd/>
              </a:ln>
            </p:spPr>
            <p:txBody>
              <a:bodyPr wrap="none">
                <a:prstTxWarp prst="textNoShape">
                  <a:avLst/>
                </a:prstTxWarp>
                <a:spAutoFit/>
              </a:bodyPr>
              <a:lstStyle/>
              <a:p>
                <a:r>
                  <a:rPr lang="en-US" sz="1400" b="1" i="1" dirty="0" err="1">
                    <a:ea typeface="Arial" pitchFamily="4" charset="0"/>
                    <a:cs typeface="Arial" pitchFamily="4" charset="0"/>
                  </a:rPr>
                  <a:t>Pgi</a:t>
                </a:r>
                <a:endParaRPr lang="en-US" sz="1400" b="1" i="1" dirty="0">
                  <a:ea typeface="Arial" pitchFamily="4" charset="0"/>
                  <a:cs typeface="Arial" pitchFamily="4" charset="0"/>
                </a:endParaRPr>
              </a:p>
            </p:txBody>
          </p:sp>
        </p:grpSp>
        <p:sp>
          <p:nvSpPr>
            <p:cNvPr id="588" name="TextBox 144"/>
            <p:cNvSpPr txBox="1">
              <a:spLocks noChangeArrowheads="1"/>
            </p:cNvSpPr>
            <p:nvPr/>
          </p:nvSpPr>
          <p:spPr bwMode="auto">
            <a:xfrm>
              <a:off x="25970565" y="20388447"/>
              <a:ext cx="625831" cy="314148"/>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-1.41</a:t>
              </a:r>
              <a:endParaRPr lang="en-US" sz="1400" b="1" i="1" dirty="0">
                <a:solidFill>
                  <a:srgbClr val="0000FF"/>
                </a:solidFill>
                <a:ea typeface="Arial" pitchFamily="4" charset="0"/>
                <a:cs typeface="Arial" pitchFamily="4" charset="0"/>
              </a:endParaRPr>
            </a:p>
          </p:txBody>
        </p:sp>
      </p:grpSp>
      <p:grpSp>
        <p:nvGrpSpPr>
          <p:cNvPr id="67" name="Group 66"/>
          <p:cNvGrpSpPr/>
          <p:nvPr/>
        </p:nvGrpSpPr>
        <p:grpSpPr>
          <a:xfrm>
            <a:off x="21151089" y="19080560"/>
            <a:ext cx="1965634" cy="1015732"/>
            <a:chOff x="24630762" y="20671065"/>
            <a:chExt cx="1965634" cy="1015732"/>
          </a:xfrm>
        </p:grpSpPr>
        <p:grpSp>
          <p:nvGrpSpPr>
            <p:cNvPr id="621" name="Group 620"/>
            <p:cNvGrpSpPr/>
            <p:nvPr/>
          </p:nvGrpSpPr>
          <p:grpSpPr>
            <a:xfrm>
              <a:off x="24630762" y="20671065"/>
              <a:ext cx="1871832" cy="1015732"/>
              <a:chOff x="1000187" y="27977477"/>
              <a:chExt cx="1903173" cy="995131"/>
            </a:xfrm>
          </p:grpSpPr>
          <p:pic>
            <p:nvPicPr>
              <p:cNvPr id="628" name="Picture 140"/>
              <p:cNvPicPr>
                <a:picLocks noChangeAspect="1"/>
              </p:cNvPicPr>
              <p:nvPr/>
            </p:nvPicPr>
            <p:blipFill>
              <a:blip r:embed="rId74"/>
              <a:srcRect/>
              <a:stretch>
                <a:fillRect/>
              </a:stretch>
            </p:blipFill>
            <p:spPr bwMode="auto">
              <a:xfrm>
                <a:off x="1120156" y="28044565"/>
                <a:ext cx="1783204" cy="928043"/>
              </a:xfrm>
              <a:prstGeom prst="rect">
                <a:avLst/>
              </a:prstGeom>
              <a:noFill/>
              <a:ln w="9525">
                <a:noFill/>
                <a:miter lim="800000"/>
                <a:headEnd/>
                <a:tailEnd/>
              </a:ln>
            </p:spPr>
          </p:pic>
          <p:sp>
            <p:nvSpPr>
              <p:cNvPr id="629" name="TextBox 150"/>
              <p:cNvSpPr txBox="1">
                <a:spLocks noChangeArrowheads="1"/>
              </p:cNvSpPr>
              <p:nvPr/>
            </p:nvSpPr>
            <p:spPr bwMode="auto">
              <a:xfrm>
                <a:off x="1000187" y="27977477"/>
                <a:ext cx="896938" cy="307975"/>
              </a:xfrm>
              <a:prstGeom prst="rect">
                <a:avLst/>
              </a:prstGeom>
              <a:noFill/>
              <a:ln w="9525">
                <a:noFill/>
                <a:miter lim="800000"/>
                <a:headEnd/>
                <a:tailEnd/>
              </a:ln>
            </p:spPr>
            <p:txBody>
              <a:bodyPr wrap="none">
                <a:prstTxWarp prst="textNoShape">
                  <a:avLst/>
                </a:prstTxWarp>
                <a:spAutoFit/>
              </a:bodyPr>
              <a:lstStyle/>
              <a:p>
                <a:r>
                  <a:rPr lang="en-US" sz="1400" b="1" i="1" dirty="0">
                    <a:ea typeface="Arial" pitchFamily="4" charset="0"/>
                    <a:cs typeface="Arial" pitchFamily="4" charset="0"/>
                  </a:rPr>
                  <a:t>Gapdh1</a:t>
                </a:r>
              </a:p>
            </p:txBody>
          </p:sp>
        </p:grpSp>
        <p:sp>
          <p:nvSpPr>
            <p:cNvPr id="589" name="TextBox 144"/>
            <p:cNvSpPr txBox="1">
              <a:spLocks noChangeArrowheads="1"/>
            </p:cNvSpPr>
            <p:nvPr/>
          </p:nvSpPr>
          <p:spPr bwMode="auto">
            <a:xfrm>
              <a:off x="25970565" y="21372324"/>
              <a:ext cx="625831" cy="314148"/>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-1.91</a:t>
              </a:r>
              <a:endParaRPr lang="en-US" sz="1400" b="1" i="1" dirty="0">
                <a:solidFill>
                  <a:srgbClr val="0000FF"/>
                </a:solidFill>
                <a:ea typeface="Arial" pitchFamily="4" charset="0"/>
                <a:cs typeface="Arial" pitchFamily="4" charset="0"/>
              </a:endParaRPr>
            </a:p>
          </p:txBody>
        </p:sp>
      </p:grpSp>
      <p:grpSp>
        <p:nvGrpSpPr>
          <p:cNvPr id="72" name="Group 71"/>
          <p:cNvGrpSpPr/>
          <p:nvPr/>
        </p:nvGrpSpPr>
        <p:grpSpPr>
          <a:xfrm>
            <a:off x="22994062" y="20071181"/>
            <a:ext cx="1946708" cy="1013592"/>
            <a:chOff x="24630762" y="21597835"/>
            <a:chExt cx="1946708" cy="1013592"/>
          </a:xfrm>
        </p:grpSpPr>
        <p:grpSp>
          <p:nvGrpSpPr>
            <p:cNvPr id="622" name="Group 621"/>
            <p:cNvGrpSpPr/>
            <p:nvPr/>
          </p:nvGrpSpPr>
          <p:grpSpPr>
            <a:xfrm>
              <a:off x="24630762" y="21597835"/>
              <a:ext cx="1871832" cy="964022"/>
              <a:chOff x="1000187" y="29001439"/>
              <a:chExt cx="1903173" cy="944470"/>
            </a:xfrm>
          </p:grpSpPr>
          <p:pic>
            <p:nvPicPr>
              <p:cNvPr id="626" name="Picture 141"/>
              <p:cNvPicPr>
                <a:picLocks noChangeAspect="1"/>
              </p:cNvPicPr>
              <p:nvPr/>
            </p:nvPicPr>
            <p:blipFill>
              <a:blip r:embed="rId75"/>
              <a:srcRect/>
              <a:stretch>
                <a:fillRect/>
              </a:stretch>
            </p:blipFill>
            <p:spPr bwMode="auto">
              <a:xfrm>
                <a:off x="1120156" y="29059165"/>
                <a:ext cx="1783204" cy="886744"/>
              </a:xfrm>
              <a:prstGeom prst="rect">
                <a:avLst/>
              </a:prstGeom>
              <a:noFill/>
              <a:ln w="9525">
                <a:noFill/>
                <a:miter lim="800000"/>
                <a:headEnd/>
                <a:tailEnd/>
              </a:ln>
            </p:spPr>
          </p:pic>
          <p:sp>
            <p:nvSpPr>
              <p:cNvPr id="627" name="TextBox 151"/>
              <p:cNvSpPr txBox="1">
                <a:spLocks noChangeArrowheads="1"/>
              </p:cNvSpPr>
              <p:nvPr/>
            </p:nvSpPr>
            <p:spPr bwMode="auto">
              <a:xfrm>
                <a:off x="1000187" y="29001439"/>
                <a:ext cx="966788" cy="307975"/>
              </a:xfrm>
              <a:prstGeom prst="rect">
                <a:avLst/>
              </a:prstGeom>
              <a:noFill/>
              <a:ln w="9525">
                <a:noFill/>
                <a:miter lim="800000"/>
                <a:headEnd/>
                <a:tailEnd/>
              </a:ln>
            </p:spPr>
            <p:txBody>
              <a:bodyPr wrap="none">
                <a:prstTxWarp prst="textNoShape">
                  <a:avLst/>
                </a:prstTxWarp>
                <a:spAutoFit/>
              </a:bodyPr>
              <a:lstStyle/>
              <a:p>
                <a:r>
                  <a:rPr lang="en-US" sz="1400" b="1" i="1" dirty="0">
                    <a:ea typeface="Arial" pitchFamily="4" charset="0"/>
                    <a:cs typeface="Arial" pitchFamily="4" charset="0"/>
                  </a:rPr>
                  <a:t>Pglym78</a:t>
                </a:r>
              </a:p>
            </p:txBody>
          </p:sp>
        </p:grpSp>
        <p:sp>
          <p:nvSpPr>
            <p:cNvPr id="590" name="TextBox 144"/>
            <p:cNvSpPr txBox="1">
              <a:spLocks noChangeArrowheads="1"/>
            </p:cNvSpPr>
            <p:nvPr/>
          </p:nvSpPr>
          <p:spPr bwMode="auto">
            <a:xfrm>
              <a:off x="25951639" y="22297279"/>
              <a:ext cx="625831" cy="314148"/>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-1.58</a:t>
              </a:r>
              <a:endParaRPr lang="en-US" sz="1400" b="1" i="1" dirty="0">
                <a:solidFill>
                  <a:srgbClr val="0000FF"/>
                </a:solidFill>
                <a:ea typeface="Arial" pitchFamily="4" charset="0"/>
                <a:cs typeface="Arial" pitchFamily="4" charset="0"/>
              </a:endParaRPr>
            </a:p>
          </p:txBody>
        </p:sp>
      </p:grpSp>
      <p:grpSp>
        <p:nvGrpSpPr>
          <p:cNvPr id="71" name="Group 70"/>
          <p:cNvGrpSpPr/>
          <p:nvPr/>
        </p:nvGrpSpPr>
        <p:grpSpPr>
          <a:xfrm>
            <a:off x="23005348" y="20994279"/>
            <a:ext cx="1927783" cy="973450"/>
            <a:chOff x="24630761" y="22562932"/>
            <a:chExt cx="1927783" cy="973450"/>
          </a:xfrm>
        </p:grpSpPr>
        <p:grpSp>
          <p:nvGrpSpPr>
            <p:cNvPr id="623" name="Group 622"/>
            <p:cNvGrpSpPr/>
            <p:nvPr/>
          </p:nvGrpSpPr>
          <p:grpSpPr>
            <a:xfrm>
              <a:off x="24630761" y="22562932"/>
              <a:ext cx="1871833" cy="928549"/>
              <a:chOff x="1000187" y="29942761"/>
              <a:chExt cx="1903174" cy="909716"/>
            </a:xfrm>
          </p:grpSpPr>
          <p:pic>
            <p:nvPicPr>
              <p:cNvPr id="624" name="Picture 623"/>
              <p:cNvPicPr>
                <a:picLocks noChangeAspect="1"/>
              </p:cNvPicPr>
              <p:nvPr/>
            </p:nvPicPr>
            <p:blipFill>
              <a:blip r:embed="rId76"/>
              <a:stretch>
                <a:fillRect/>
              </a:stretch>
            </p:blipFill>
            <p:spPr>
              <a:xfrm>
                <a:off x="1120157" y="30036222"/>
                <a:ext cx="1783204" cy="816255"/>
              </a:xfrm>
              <a:prstGeom prst="rect">
                <a:avLst/>
              </a:prstGeom>
            </p:spPr>
          </p:pic>
          <p:sp>
            <p:nvSpPr>
              <p:cNvPr id="625" name="TextBox 151"/>
              <p:cNvSpPr txBox="1">
                <a:spLocks noChangeArrowheads="1"/>
              </p:cNvSpPr>
              <p:nvPr/>
            </p:nvSpPr>
            <p:spPr bwMode="auto">
              <a:xfrm>
                <a:off x="1000187" y="29942761"/>
                <a:ext cx="522057" cy="307777"/>
              </a:xfrm>
              <a:prstGeom prst="rect">
                <a:avLst/>
              </a:prstGeom>
              <a:noFill/>
              <a:ln w="9525">
                <a:noFill/>
                <a:miter lim="800000"/>
                <a:headEnd/>
                <a:tailEnd/>
              </a:ln>
            </p:spPr>
            <p:txBody>
              <a:bodyPr wrap="none">
                <a:prstTxWarp prst="textNoShape">
                  <a:avLst/>
                </a:prstTxWarp>
                <a:spAutoFit/>
              </a:bodyPr>
              <a:lstStyle/>
              <a:p>
                <a:r>
                  <a:rPr lang="en-US" sz="1400" b="1" i="1" dirty="0" err="1" smtClean="0">
                    <a:ea typeface="Arial" pitchFamily="4" charset="0"/>
                    <a:cs typeface="Arial" pitchFamily="4" charset="0"/>
                  </a:rPr>
                  <a:t>Ald</a:t>
                </a:r>
                <a:endParaRPr lang="en-US" sz="1400" b="1" i="1" dirty="0">
                  <a:ea typeface="Arial" pitchFamily="4" charset="0"/>
                  <a:cs typeface="Arial" pitchFamily="4" charset="0"/>
                </a:endParaRPr>
              </a:p>
            </p:txBody>
          </p:sp>
        </p:grpSp>
        <p:sp>
          <p:nvSpPr>
            <p:cNvPr id="591" name="TextBox 144"/>
            <p:cNvSpPr txBox="1">
              <a:spLocks noChangeArrowheads="1"/>
            </p:cNvSpPr>
            <p:nvPr/>
          </p:nvSpPr>
          <p:spPr bwMode="auto">
            <a:xfrm>
              <a:off x="25932713" y="23222234"/>
              <a:ext cx="625831" cy="314148"/>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-0.56</a:t>
              </a:r>
              <a:endParaRPr lang="en-US" sz="1400" b="1" i="1" dirty="0">
                <a:solidFill>
                  <a:srgbClr val="0000FF"/>
                </a:solidFill>
                <a:ea typeface="Arial" pitchFamily="4" charset="0"/>
                <a:cs typeface="Arial" pitchFamily="4" charset="0"/>
              </a:endParaRPr>
            </a:p>
          </p:txBody>
        </p:sp>
      </p:grpSp>
      <p:grpSp>
        <p:nvGrpSpPr>
          <p:cNvPr id="68" name="Group 67"/>
          <p:cNvGrpSpPr/>
          <p:nvPr/>
        </p:nvGrpSpPr>
        <p:grpSpPr>
          <a:xfrm>
            <a:off x="21151061" y="20042525"/>
            <a:ext cx="1971074" cy="1033015"/>
            <a:chOff x="22773244" y="19691154"/>
            <a:chExt cx="1971074" cy="1033015"/>
          </a:xfrm>
        </p:grpSpPr>
        <p:grpSp>
          <p:nvGrpSpPr>
            <p:cNvPr id="632" name="Group 631"/>
            <p:cNvGrpSpPr/>
            <p:nvPr/>
          </p:nvGrpSpPr>
          <p:grpSpPr>
            <a:xfrm>
              <a:off x="22773244" y="19691154"/>
              <a:ext cx="1871832" cy="986667"/>
              <a:chOff x="1000187" y="23178926"/>
              <a:chExt cx="1903173" cy="966656"/>
            </a:xfrm>
          </p:grpSpPr>
          <p:pic>
            <p:nvPicPr>
              <p:cNvPr id="642" name="Picture 135"/>
              <p:cNvPicPr>
                <a:picLocks noChangeAspect="1"/>
              </p:cNvPicPr>
              <p:nvPr/>
            </p:nvPicPr>
            <p:blipFill>
              <a:blip r:embed="rId77"/>
              <a:srcRect/>
              <a:stretch>
                <a:fillRect/>
              </a:stretch>
            </p:blipFill>
            <p:spPr bwMode="auto">
              <a:xfrm>
                <a:off x="1120156" y="23284061"/>
                <a:ext cx="1783204" cy="861521"/>
              </a:xfrm>
              <a:prstGeom prst="rect">
                <a:avLst/>
              </a:prstGeom>
              <a:noFill/>
              <a:ln w="9525">
                <a:noFill/>
                <a:miter lim="800000"/>
                <a:headEnd/>
                <a:tailEnd/>
              </a:ln>
            </p:spPr>
          </p:pic>
          <p:sp>
            <p:nvSpPr>
              <p:cNvPr id="643" name="TextBox 145"/>
              <p:cNvSpPr txBox="1">
                <a:spLocks noChangeArrowheads="1"/>
              </p:cNvSpPr>
              <p:nvPr/>
            </p:nvSpPr>
            <p:spPr bwMode="auto">
              <a:xfrm>
                <a:off x="1000187" y="23178926"/>
                <a:ext cx="1135062" cy="307975"/>
              </a:xfrm>
              <a:prstGeom prst="rect">
                <a:avLst/>
              </a:prstGeom>
              <a:noFill/>
              <a:ln w="9525">
                <a:noFill/>
                <a:miter lim="800000"/>
                <a:headEnd/>
                <a:tailEnd/>
              </a:ln>
            </p:spPr>
            <p:txBody>
              <a:bodyPr wrap="none">
                <a:prstTxWarp prst="textNoShape">
                  <a:avLst/>
                </a:prstTxWarp>
                <a:spAutoFit/>
              </a:bodyPr>
              <a:lstStyle/>
              <a:p>
                <a:r>
                  <a:rPr lang="en-US" sz="1400" b="1" i="1" dirty="0">
                    <a:ea typeface="Arial" pitchFamily="4" charset="0"/>
                    <a:cs typeface="Arial" pitchFamily="4" charset="0"/>
                  </a:rPr>
                  <a:t>ImpL3/</a:t>
                </a:r>
                <a:r>
                  <a:rPr lang="en-US" sz="1400" b="1" i="1" dirty="0" err="1">
                    <a:ea typeface="Arial" pitchFamily="4" charset="0"/>
                    <a:cs typeface="Arial" pitchFamily="4" charset="0"/>
                  </a:rPr>
                  <a:t>Ldh</a:t>
                </a:r>
                <a:endParaRPr lang="en-US" sz="1400" b="1" i="1" dirty="0">
                  <a:ea typeface="Arial" pitchFamily="4" charset="0"/>
                  <a:cs typeface="Arial" pitchFamily="4" charset="0"/>
                </a:endParaRPr>
              </a:p>
            </p:txBody>
          </p:sp>
        </p:grpSp>
        <p:sp>
          <p:nvSpPr>
            <p:cNvPr id="584" name="TextBox 144"/>
            <p:cNvSpPr txBox="1">
              <a:spLocks noChangeArrowheads="1"/>
            </p:cNvSpPr>
            <p:nvPr/>
          </p:nvSpPr>
          <p:spPr bwMode="auto">
            <a:xfrm>
              <a:off x="24118487" y="20410021"/>
              <a:ext cx="625831" cy="314148"/>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-2.71</a:t>
              </a:r>
              <a:endParaRPr lang="en-US" sz="1400" b="1" i="1" dirty="0">
                <a:solidFill>
                  <a:srgbClr val="0000FF"/>
                </a:solidFill>
                <a:ea typeface="Arial" pitchFamily="4" charset="0"/>
                <a:cs typeface="Arial" pitchFamily="4" charset="0"/>
              </a:endParaRPr>
            </a:p>
          </p:txBody>
        </p:sp>
      </p:grpSp>
      <p:grpSp>
        <p:nvGrpSpPr>
          <p:cNvPr id="75" name="Group 74"/>
          <p:cNvGrpSpPr/>
          <p:nvPr/>
        </p:nvGrpSpPr>
        <p:grpSpPr>
          <a:xfrm>
            <a:off x="24829251" y="20950294"/>
            <a:ext cx="1918229" cy="1010634"/>
            <a:chOff x="21704473" y="23694510"/>
            <a:chExt cx="1918229" cy="1010634"/>
          </a:xfrm>
        </p:grpSpPr>
        <p:grpSp>
          <p:nvGrpSpPr>
            <p:cNvPr id="633" name="Group 632"/>
            <p:cNvGrpSpPr/>
            <p:nvPr/>
          </p:nvGrpSpPr>
          <p:grpSpPr>
            <a:xfrm>
              <a:off x="21704473" y="23694510"/>
              <a:ext cx="1871832" cy="983737"/>
              <a:chOff x="1000187" y="24120132"/>
              <a:chExt cx="1903173" cy="963785"/>
            </a:xfrm>
          </p:grpSpPr>
          <p:pic>
            <p:nvPicPr>
              <p:cNvPr id="640" name="Picture 136"/>
              <p:cNvPicPr>
                <a:picLocks noChangeAspect="1"/>
              </p:cNvPicPr>
              <p:nvPr/>
            </p:nvPicPr>
            <p:blipFill>
              <a:blip r:embed="rId78"/>
              <a:srcRect/>
              <a:stretch>
                <a:fillRect/>
              </a:stretch>
            </p:blipFill>
            <p:spPr bwMode="auto">
              <a:xfrm>
                <a:off x="1120156" y="24234428"/>
                <a:ext cx="1783204" cy="849489"/>
              </a:xfrm>
              <a:prstGeom prst="rect">
                <a:avLst/>
              </a:prstGeom>
              <a:noFill/>
              <a:ln w="9525">
                <a:noFill/>
                <a:miter lim="800000"/>
                <a:headEnd/>
                <a:tailEnd/>
              </a:ln>
            </p:spPr>
          </p:pic>
          <p:sp>
            <p:nvSpPr>
              <p:cNvPr id="641" name="TextBox 146"/>
              <p:cNvSpPr txBox="1">
                <a:spLocks noChangeArrowheads="1"/>
              </p:cNvSpPr>
              <p:nvPr/>
            </p:nvSpPr>
            <p:spPr bwMode="auto">
              <a:xfrm>
                <a:off x="1000187" y="24120132"/>
                <a:ext cx="631825" cy="307975"/>
              </a:xfrm>
              <a:prstGeom prst="rect">
                <a:avLst/>
              </a:prstGeom>
              <a:noFill/>
              <a:ln w="9525">
                <a:noFill/>
                <a:miter lim="800000"/>
                <a:headEnd/>
                <a:tailEnd/>
              </a:ln>
            </p:spPr>
            <p:txBody>
              <a:bodyPr wrap="none">
                <a:prstTxWarp prst="textNoShape">
                  <a:avLst/>
                </a:prstTxWarp>
                <a:spAutoFit/>
              </a:bodyPr>
              <a:lstStyle/>
              <a:p>
                <a:r>
                  <a:rPr lang="en-US" sz="1400" b="1" i="1" dirty="0" err="1">
                    <a:ea typeface="Arial" pitchFamily="4" charset="0"/>
                    <a:cs typeface="Arial" pitchFamily="4" charset="0"/>
                  </a:rPr>
                  <a:t>GlyP</a:t>
                </a:r>
                <a:endParaRPr lang="en-US" sz="1400" b="1" i="1" dirty="0">
                  <a:ea typeface="Arial" pitchFamily="4" charset="0"/>
                  <a:cs typeface="Arial" pitchFamily="4" charset="0"/>
                </a:endParaRPr>
              </a:p>
            </p:txBody>
          </p:sp>
        </p:grpSp>
        <p:sp>
          <p:nvSpPr>
            <p:cNvPr id="585" name="TextBox 144"/>
            <p:cNvSpPr txBox="1">
              <a:spLocks noChangeArrowheads="1"/>
            </p:cNvSpPr>
            <p:nvPr/>
          </p:nvSpPr>
          <p:spPr bwMode="auto">
            <a:xfrm>
              <a:off x="22996871" y="24390996"/>
              <a:ext cx="625831" cy="314148"/>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-1.45</a:t>
              </a:r>
              <a:endParaRPr lang="en-US" sz="1400" b="1" i="1" dirty="0">
                <a:solidFill>
                  <a:srgbClr val="0000FF"/>
                </a:solidFill>
                <a:ea typeface="Arial" pitchFamily="4" charset="0"/>
                <a:cs typeface="Arial" pitchFamily="4" charset="0"/>
              </a:endParaRPr>
            </a:p>
          </p:txBody>
        </p:sp>
      </p:grpSp>
      <p:grpSp>
        <p:nvGrpSpPr>
          <p:cNvPr id="74" name="Group 73"/>
          <p:cNvGrpSpPr/>
          <p:nvPr/>
        </p:nvGrpSpPr>
        <p:grpSpPr>
          <a:xfrm>
            <a:off x="24829251" y="20050956"/>
            <a:ext cx="1971074" cy="1015526"/>
            <a:chOff x="22773244" y="21597835"/>
            <a:chExt cx="1971074" cy="1015526"/>
          </a:xfrm>
        </p:grpSpPr>
        <p:grpSp>
          <p:nvGrpSpPr>
            <p:cNvPr id="634" name="Group 633"/>
            <p:cNvGrpSpPr/>
            <p:nvPr/>
          </p:nvGrpSpPr>
          <p:grpSpPr>
            <a:xfrm>
              <a:off x="22773244" y="21597835"/>
              <a:ext cx="1871832" cy="981039"/>
              <a:chOff x="1000187" y="25083917"/>
              <a:chExt cx="1903173" cy="961142"/>
            </a:xfrm>
          </p:grpSpPr>
          <p:pic>
            <p:nvPicPr>
              <p:cNvPr id="638" name="Picture 137"/>
              <p:cNvPicPr>
                <a:picLocks noChangeAspect="1"/>
              </p:cNvPicPr>
              <p:nvPr/>
            </p:nvPicPr>
            <p:blipFill>
              <a:blip r:embed="rId79"/>
              <a:srcRect/>
              <a:stretch>
                <a:fillRect/>
              </a:stretch>
            </p:blipFill>
            <p:spPr bwMode="auto">
              <a:xfrm>
                <a:off x="1120156" y="25160687"/>
                <a:ext cx="1783204" cy="884372"/>
              </a:xfrm>
              <a:prstGeom prst="rect">
                <a:avLst/>
              </a:prstGeom>
              <a:noFill/>
              <a:ln w="9525">
                <a:noFill/>
                <a:miter lim="800000"/>
                <a:headEnd/>
                <a:tailEnd/>
              </a:ln>
            </p:spPr>
          </p:pic>
          <p:sp>
            <p:nvSpPr>
              <p:cNvPr id="639" name="TextBox 147"/>
              <p:cNvSpPr txBox="1">
                <a:spLocks noChangeArrowheads="1"/>
              </p:cNvSpPr>
              <p:nvPr/>
            </p:nvSpPr>
            <p:spPr bwMode="auto">
              <a:xfrm>
                <a:off x="1000187" y="25083917"/>
                <a:ext cx="752475" cy="307975"/>
              </a:xfrm>
              <a:prstGeom prst="rect">
                <a:avLst/>
              </a:prstGeom>
              <a:noFill/>
              <a:ln w="9525">
                <a:noFill/>
                <a:miter lim="800000"/>
                <a:headEnd/>
                <a:tailEnd/>
              </a:ln>
            </p:spPr>
            <p:txBody>
              <a:bodyPr wrap="none">
                <a:prstTxWarp prst="textNoShape">
                  <a:avLst/>
                </a:prstTxWarp>
                <a:spAutoFit/>
              </a:bodyPr>
              <a:lstStyle/>
              <a:p>
                <a:r>
                  <a:rPr lang="en-US" sz="1400" b="1" i="1" dirty="0">
                    <a:ea typeface="Arial" pitchFamily="4" charset="0"/>
                    <a:cs typeface="Arial" pitchFamily="4" charset="0"/>
                  </a:rPr>
                  <a:t>AGBE</a:t>
                </a:r>
              </a:p>
            </p:txBody>
          </p:sp>
        </p:grpSp>
        <p:sp>
          <p:nvSpPr>
            <p:cNvPr id="586" name="TextBox 144"/>
            <p:cNvSpPr txBox="1">
              <a:spLocks noChangeArrowheads="1"/>
            </p:cNvSpPr>
            <p:nvPr/>
          </p:nvSpPr>
          <p:spPr bwMode="auto">
            <a:xfrm>
              <a:off x="24118487" y="22299213"/>
              <a:ext cx="625831" cy="314148"/>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-1.80</a:t>
              </a:r>
              <a:endParaRPr lang="en-US" sz="1400" b="1" i="1" dirty="0">
                <a:solidFill>
                  <a:srgbClr val="0000FF"/>
                </a:solidFill>
                <a:ea typeface="Arial" pitchFamily="4" charset="0"/>
                <a:cs typeface="Arial" pitchFamily="4" charset="0"/>
              </a:endParaRPr>
            </a:p>
          </p:txBody>
        </p:sp>
      </p:grpSp>
      <p:grpSp>
        <p:nvGrpSpPr>
          <p:cNvPr id="69" name="Group 68"/>
          <p:cNvGrpSpPr/>
          <p:nvPr/>
        </p:nvGrpSpPr>
        <p:grpSpPr>
          <a:xfrm>
            <a:off x="21153863" y="20981934"/>
            <a:ext cx="1955572" cy="1013620"/>
            <a:chOff x="22788746" y="22563977"/>
            <a:chExt cx="1955572" cy="1013620"/>
          </a:xfrm>
        </p:grpSpPr>
        <p:grpSp>
          <p:nvGrpSpPr>
            <p:cNvPr id="635" name="Group 634"/>
            <p:cNvGrpSpPr/>
            <p:nvPr/>
          </p:nvGrpSpPr>
          <p:grpSpPr>
            <a:xfrm>
              <a:off x="22788746" y="22563977"/>
              <a:ext cx="1871832" cy="946710"/>
              <a:chOff x="1000187" y="26046924"/>
              <a:chExt cx="1903173" cy="927510"/>
            </a:xfrm>
          </p:grpSpPr>
          <p:pic>
            <p:nvPicPr>
              <p:cNvPr id="636" name="Picture 138"/>
              <p:cNvPicPr>
                <a:picLocks noChangeAspect="1"/>
              </p:cNvPicPr>
              <p:nvPr/>
            </p:nvPicPr>
            <p:blipFill>
              <a:blip r:embed="rId80"/>
              <a:srcRect/>
              <a:stretch>
                <a:fillRect/>
              </a:stretch>
            </p:blipFill>
            <p:spPr bwMode="auto">
              <a:xfrm>
                <a:off x="1120156" y="26147894"/>
                <a:ext cx="1783204" cy="826540"/>
              </a:xfrm>
              <a:prstGeom prst="rect">
                <a:avLst/>
              </a:prstGeom>
              <a:noFill/>
              <a:ln w="9525">
                <a:noFill/>
                <a:miter lim="800000"/>
                <a:headEnd/>
                <a:tailEnd/>
              </a:ln>
            </p:spPr>
          </p:pic>
          <p:sp>
            <p:nvSpPr>
              <p:cNvPr id="637" name="TextBox 148"/>
              <p:cNvSpPr txBox="1">
                <a:spLocks noChangeArrowheads="1"/>
              </p:cNvSpPr>
              <p:nvPr/>
            </p:nvSpPr>
            <p:spPr bwMode="auto">
              <a:xfrm>
                <a:off x="1000187" y="26046924"/>
                <a:ext cx="547688" cy="307975"/>
              </a:xfrm>
              <a:prstGeom prst="rect">
                <a:avLst/>
              </a:prstGeom>
              <a:noFill/>
              <a:ln w="9525">
                <a:noFill/>
                <a:miter lim="800000"/>
                <a:headEnd/>
                <a:tailEnd/>
              </a:ln>
            </p:spPr>
            <p:txBody>
              <a:bodyPr wrap="none">
                <a:prstTxWarp prst="textNoShape">
                  <a:avLst/>
                </a:prstTxWarp>
                <a:spAutoFit/>
              </a:bodyPr>
              <a:lstStyle/>
              <a:p>
                <a:r>
                  <a:rPr lang="en-US" sz="1400" b="1" i="1" dirty="0" err="1">
                    <a:ea typeface="Arial" pitchFamily="4" charset="0"/>
                    <a:cs typeface="Arial" pitchFamily="4" charset="0"/>
                  </a:rPr>
                  <a:t>Pyk</a:t>
                </a:r>
                <a:endParaRPr lang="en-US" sz="1400" b="1" i="1" dirty="0">
                  <a:ea typeface="Arial" pitchFamily="4" charset="0"/>
                  <a:cs typeface="Arial" pitchFamily="4" charset="0"/>
                </a:endParaRPr>
              </a:p>
            </p:txBody>
          </p:sp>
        </p:grpSp>
        <p:sp>
          <p:nvSpPr>
            <p:cNvPr id="587" name="TextBox 144"/>
            <p:cNvSpPr txBox="1">
              <a:spLocks noChangeArrowheads="1"/>
            </p:cNvSpPr>
            <p:nvPr/>
          </p:nvSpPr>
          <p:spPr bwMode="auto">
            <a:xfrm>
              <a:off x="24118487" y="23263449"/>
              <a:ext cx="625831" cy="314148"/>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-1.62</a:t>
              </a:r>
              <a:endParaRPr lang="en-US" sz="1400" b="1" i="1" dirty="0">
                <a:solidFill>
                  <a:srgbClr val="0000FF"/>
                </a:solidFill>
                <a:ea typeface="Arial" pitchFamily="4" charset="0"/>
                <a:cs typeface="Arial" pitchFamily="4" charset="0"/>
              </a:endParaRPr>
            </a:p>
          </p:txBody>
        </p:sp>
      </p:grpSp>
      <p:grpSp>
        <p:nvGrpSpPr>
          <p:cNvPr id="574" name="Group 573"/>
          <p:cNvGrpSpPr/>
          <p:nvPr/>
        </p:nvGrpSpPr>
        <p:grpSpPr>
          <a:xfrm>
            <a:off x="28034568" y="18764141"/>
            <a:ext cx="625831" cy="3206856"/>
            <a:chOff x="2019228" y="21412628"/>
            <a:chExt cx="636309" cy="3141816"/>
          </a:xfrm>
        </p:grpSpPr>
        <p:sp>
          <p:nvSpPr>
            <p:cNvPr id="580" name="TextBox 144"/>
            <p:cNvSpPr txBox="1">
              <a:spLocks noChangeArrowheads="1"/>
            </p:cNvSpPr>
            <p:nvPr/>
          </p:nvSpPr>
          <p:spPr bwMode="auto">
            <a:xfrm>
              <a:off x="2019228" y="21412628"/>
              <a:ext cx="636309" cy="307777"/>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-1.32</a:t>
              </a:r>
              <a:endParaRPr lang="en-US" sz="1400" b="1" i="1" dirty="0">
                <a:solidFill>
                  <a:srgbClr val="0000FF"/>
                </a:solidFill>
                <a:ea typeface="Arial" pitchFamily="4" charset="0"/>
                <a:cs typeface="Arial" pitchFamily="4" charset="0"/>
              </a:endParaRPr>
            </a:p>
          </p:txBody>
        </p:sp>
        <p:sp>
          <p:nvSpPr>
            <p:cNvPr id="581" name="TextBox 144"/>
            <p:cNvSpPr txBox="1">
              <a:spLocks noChangeArrowheads="1"/>
            </p:cNvSpPr>
            <p:nvPr/>
          </p:nvSpPr>
          <p:spPr bwMode="auto">
            <a:xfrm>
              <a:off x="2019228" y="22357308"/>
              <a:ext cx="636309" cy="307777"/>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-0.92</a:t>
              </a:r>
              <a:endParaRPr lang="en-US" sz="1400" b="1" i="1" dirty="0">
                <a:solidFill>
                  <a:srgbClr val="0000FF"/>
                </a:solidFill>
                <a:ea typeface="Arial" pitchFamily="4" charset="0"/>
                <a:cs typeface="Arial" pitchFamily="4" charset="0"/>
              </a:endParaRPr>
            </a:p>
          </p:txBody>
        </p:sp>
        <p:sp>
          <p:nvSpPr>
            <p:cNvPr id="582" name="TextBox 144"/>
            <p:cNvSpPr txBox="1">
              <a:spLocks noChangeArrowheads="1"/>
            </p:cNvSpPr>
            <p:nvPr/>
          </p:nvSpPr>
          <p:spPr bwMode="auto">
            <a:xfrm>
              <a:off x="2019228" y="23301988"/>
              <a:ext cx="636309" cy="307777"/>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-0.63</a:t>
              </a:r>
              <a:endParaRPr lang="en-US" sz="1400" b="1" i="1" dirty="0">
                <a:solidFill>
                  <a:srgbClr val="0000FF"/>
                </a:solidFill>
                <a:ea typeface="Arial" pitchFamily="4" charset="0"/>
                <a:cs typeface="Arial" pitchFamily="4" charset="0"/>
              </a:endParaRPr>
            </a:p>
          </p:txBody>
        </p:sp>
        <p:sp>
          <p:nvSpPr>
            <p:cNvPr id="583" name="TextBox 144"/>
            <p:cNvSpPr txBox="1">
              <a:spLocks noChangeArrowheads="1"/>
            </p:cNvSpPr>
            <p:nvPr/>
          </p:nvSpPr>
          <p:spPr bwMode="auto">
            <a:xfrm>
              <a:off x="2019228" y="24246667"/>
              <a:ext cx="636309" cy="307777"/>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-0.59</a:t>
              </a:r>
              <a:endParaRPr lang="en-US" sz="1400" b="1" i="1" dirty="0">
                <a:solidFill>
                  <a:srgbClr val="0000FF"/>
                </a:solidFill>
                <a:ea typeface="Arial" pitchFamily="4" charset="0"/>
                <a:cs typeface="Arial" pitchFamily="4" charset="0"/>
              </a:endParaRPr>
            </a:p>
          </p:txBody>
        </p:sp>
      </p:grpSp>
      <p:grpSp>
        <p:nvGrpSpPr>
          <p:cNvPr id="575" name="Group 574"/>
          <p:cNvGrpSpPr/>
          <p:nvPr/>
        </p:nvGrpSpPr>
        <p:grpSpPr>
          <a:xfrm>
            <a:off x="29853133" y="18739584"/>
            <a:ext cx="625831" cy="3206856"/>
            <a:chOff x="2019228" y="21412628"/>
            <a:chExt cx="636309" cy="3141816"/>
          </a:xfrm>
        </p:grpSpPr>
        <p:sp>
          <p:nvSpPr>
            <p:cNvPr id="576" name="TextBox 144"/>
            <p:cNvSpPr txBox="1">
              <a:spLocks noChangeArrowheads="1"/>
            </p:cNvSpPr>
            <p:nvPr/>
          </p:nvSpPr>
          <p:spPr bwMode="auto">
            <a:xfrm>
              <a:off x="2019228" y="21412628"/>
              <a:ext cx="636309" cy="307777"/>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-0.80</a:t>
              </a:r>
              <a:endParaRPr lang="en-US" sz="1400" b="1" i="1" dirty="0">
                <a:solidFill>
                  <a:srgbClr val="0000FF"/>
                </a:solidFill>
                <a:ea typeface="Arial" pitchFamily="4" charset="0"/>
                <a:cs typeface="Arial" pitchFamily="4" charset="0"/>
              </a:endParaRPr>
            </a:p>
          </p:txBody>
        </p:sp>
        <p:sp>
          <p:nvSpPr>
            <p:cNvPr id="577" name="TextBox 144"/>
            <p:cNvSpPr txBox="1">
              <a:spLocks noChangeArrowheads="1"/>
            </p:cNvSpPr>
            <p:nvPr/>
          </p:nvSpPr>
          <p:spPr bwMode="auto">
            <a:xfrm>
              <a:off x="2019228" y="22357308"/>
              <a:ext cx="636309" cy="307777"/>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-0.78</a:t>
              </a:r>
              <a:endParaRPr lang="en-US" sz="1400" b="1" i="1" dirty="0">
                <a:solidFill>
                  <a:srgbClr val="0000FF"/>
                </a:solidFill>
                <a:ea typeface="Arial" pitchFamily="4" charset="0"/>
                <a:cs typeface="Arial" pitchFamily="4" charset="0"/>
              </a:endParaRPr>
            </a:p>
          </p:txBody>
        </p:sp>
        <p:sp>
          <p:nvSpPr>
            <p:cNvPr id="578" name="TextBox 144"/>
            <p:cNvSpPr txBox="1">
              <a:spLocks noChangeArrowheads="1"/>
            </p:cNvSpPr>
            <p:nvPr/>
          </p:nvSpPr>
          <p:spPr bwMode="auto">
            <a:xfrm>
              <a:off x="2019228" y="23301988"/>
              <a:ext cx="636309" cy="307777"/>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-0.57</a:t>
              </a:r>
              <a:endParaRPr lang="en-US" sz="1400" b="1" i="1" dirty="0">
                <a:solidFill>
                  <a:srgbClr val="0000FF"/>
                </a:solidFill>
                <a:ea typeface="Arial" pitchFamily="4" charset="0"/>
                <a:cs typeface="Arial" pitchFamily="4" charset="0"/>
              </a:endParaRPr>
            </a:p>
          </p:txBody>
        </p:sp>
        <p:sp>
          <p:nvSpPr>
            <p:cNvPr id="579" name="TextBox 144"/>
            <p:cNvSpPr txBox="1">
              <a:spLocks noChangeArrowheads="1"/>
            </p:cNvSpPr>
            <p:nvPr/>
          </p:nvSpPr>
          <p:spPr bwMode="auto">
            <a:xfrm>
              <a:off x="2019228" y="24246667"/>
              <a:ext cx="636309" cy="307777"/>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-0.52</a:t>
              </a:r>
              <a:endParaRPr lang="en-US" sz="1400" b="1" i="1" dirty="0">
                <a:solidFill>
                  <a:srgbClr val="0000FF"/>
                </a:solidFill>
                <a:ea typeface="Arial" pitchFamily="4" charset="0"/>
                <a:cs typeface="Arial" pitchFamily="4" charset="0"/>
              </a:endParaRPr>
            </a:p>
          </p:txBody>
        </p:sp>
      </p:grpSp>
      <p:grpSp>
        <p:nvGrpSpPr>
          <p:cNvPr id="73" name="Group 72"/>
          <p:cNvGrpSpPr/>
          <p:nvPr/>
        </p:nvGrpSpPr>
        <p:grpSpPr>
          <a:xfrm>
            <a:off x="23005348" y="19097371"/>
            <a:ext cx="1949833" cy="1011430"/>
            <a:chOff x="22774450" y="20649774"/>
            <a:chExt cx="1949833" cy="1011430"/>
          </a:xfrm>
        </p:grpSpPr>
        <p:pic>
          <p:nvPicPr>
            <p:cNvPr id="70" name="Picture 69"/>
            <p:cNvPicPr>
              <a:picLocks noChangeAspect="1"/>
            </p:cNvPicPr>
            <p:nvPr/>
          </p:nvPicPr>
          <p:blipFill>
            <a:blip r:embed="rId81"/>
            <a:stretch>
              <a:fillRect/>
            </a:stretch>
          </p:blipFill>
          <p:spPr>
            <a:xfrm>
              <a:off x="22885825" y="20740916"/>
              <a:ext cx="1747757" cy="880328"/>
            </a:xfrm>
            <a:prstGeom prst="rect">
              <a:avLst/>
            </a:prstGeom>
          </p:spPr>
        </p:pic>
        <p:sp>
          <p:nvSpPr>
            <p:cNvPr id="417" name="TextBox 142"/>
            <p:cNvSpPr txBox="1">
              <a:spLocks noChangeArrowheads="1"/>
            </p:cNvSpPr>
            <p:nvPr/>
          </p:nvSpPr>
          <p:spPr bwMode="auto">
            <a:xfrm>
              <a:off x="22774450" y="20649774"/>
              <a:ext cx="896892" cy="307777"/>
            </a:xfrm>
            <a:prstGeom prst="rect">
              <a:avLst/>
            </a:prstGeom>
            <a:noFill/>
            <a:ln w="9525">
              <a:noFill/>
              <a:miter lim="800000"/>
              <a:headEnd/>
              <a:tailEnd/>
            </a:ln>
          </p:spPr>
          <p:txBody>
            <a:bodyPr wrap="none">
              <a:prstTxWarp prst="textNoShape">
                <a:avLst/>
              </a:prstTxWarp>
              <a:spAutoFit/>
            </a:bodyPr>
            <a:lstStyle/>
            <a:p>
              <a:r>
                <a:rPr lang="en-US" sz="1400" b="1" i="1" dirty="0" smtClean="0">
                  <a:ea typeface="Arial" pitchFamily="4" charset="0"/>
                  <a:cs typeface="Arial" pitchFamily="4" charset="0"/>
                </a:rPr>
                <a:t>CG9485</a:t>
              </a:r>
              <a:endParaRPr lang="en-US" sz="1400" b="1" i="1" dirty="0">
                <a:ea typeface="Arial" pitchFamily="4" charset="0"/>
                <a:cs typeface="Arial" pitchFamily="4" charset="0"/>
              </a:endParaRPr>
            </a:p>
          </p:txBody>
        </p:sp>
        <p:sp>
          <p:nvSpPr>
            <p:cNvPr id="418" name="TextBox 144"/>
            <p:cNvSpPr txBox="1">
              <a:spLocks noChangeArrowheads="1"/>
            </p:cNvSpPr>
            <p:nvPr/>
          </p:nvSpPr>
          <p:spPr bwMode="auto">
            <a:xfrm>
              <a:off x="24098452" y="21347056"/>
              <a:ext cx="625831" cy="314148"/>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-0.47</a:t>
              </a:r>
              <a:endParaRPr lang="en-US" sz="1400" b="1" i="1" dirty="0">
                <a:solidFill>
                  <a:srgbClr val="0000FF"/>
                </a:solidFill>
                <a:ea typeface="Arial" pitchFamily="4" charset="0"/>
                <a:cs typeface="Arial" pitchFamily="4" charset="0"/>
              </a:endParaRPr>
            </a:p>
          </p:txBody>
        </p:sp>
      </p:grpSp>
      <p:sp>
        <p:nvSpPr>
          <p:cNvPr id="430" name="TextBox 429"/>
          <p:cNvSpPr txBox="1"/>
          <p:nvPr/>
        </p:nvSpPr>
        <p:spPr>
          <a:xfrm>
            <a:off x="21102511" y="15955145"/>
            <a:ext cx="398693" cy="461665"/>
          </a:xfrm>
          <a:prstGeom prst="rect">
            <a:avLst/>
          </a:prstGeom>
          <a:noFill/>
        </p:spPr>
        <p:txBody>
          <a:bodyPr wrap="square" rtlCol="0">
            <a:spAutoFit/>
          </a:bodyPr>
          <a:lstStyle/>
          <a:p>
            <a:r>
              <a:rPr lang="en-US" sz="2400" b="1" kern="1200" dirty="0" smtClean="0">
                <a:solidFill>
                  <a:schemeClr val="dk1"/>
                </a:solidFill>
                <a:ea typeface="Calibri"/>
                <a:cs typeface="Calibri"/>
                <a:sym typeface="Calibri"/>
              </a:rPr>
              <a:t>B</a:t>
            </a:r>
            <a:endParaRPr lang="en-US" kern="1200" dirty="0"/>
          </a:p>
        </p:txBody>
      </p:sp>
      <p:sp>
        <p:nvSpPr>
          <p:cNvPr id="536" name="TextBox 535"/>
          <p:cNvSpPr txBox="1"/>
          <p:nvPr/>
        </p:nvSpPr>
        <p:spPr>
          <a:xfrm>
            <a:off x="21102511" y="17716214"/>
            <a:ext cx="398693" cy="461665"/>
          </a:xfrm>
          <a:prstGeom prst="rect">
            <a:avLst/>
          </a:prstGeom>
          <a:noFill/>
        </p:spPr>
        <p:txBody>
          <a:bodyPr wrap="square" rtlCol="0">
            <a:spAutoFit/>
          </a:bodyPr>
          <a:lstStyle/>
          <a:p>
            <a:r>
              <a:rPr lang="en-US" sz="2400" b="1" kern="1200" dirty="0" smtClean="0">
                <a:solidFill>
                  <a:schemeClr val="dk1"/>
                </a:solidFill>
                <a:ea typeface="Calibri"/>
                <a:cs typeface="Calibri"/>
                <a:sym typeface="Calibri"/>
              </a:rPr>
              <a:t>D</a:t>
            </a:r>
            <a:endParaRPr lang="en-US" kern="1200" dirty="0"/>
          </a:p>
        </p:txBody>
      </p:sp>
      <p:pic>
        <p:nvPicPr>
          <p:cNvPr id="544" name="Picture 543"/>
          <p:cNvPicPr>
            <a:picLocks noChangeAspect="1"/>
          </p:cNvPicPr>
          <p:nvPr/>
        </p:nvPicPr>
        <p:blipFill>
          <a:blip r:embed="rId82"/>
          <a:stretch>
            <a:fillRect/>
          </a:stretch>
        </p:blipFill>
        <p:spPr>
          <a:xfrm>
            <a:off x="21404806" y="13684161"/>
            <a:ext cx="9067724" cy="3784889"/>
          </a:xfrm>
          <a:prstGeom prst="rect">
            <a:avLst/>
          </a:prstGeom>
        </p:spPr>
      </p:pic>
      <p:grpSp>
        <p:nvGrpSpPr>
          <p:cNvPr id="84" name="Group 83"/>
          <p:cNvGrpSpPr/>
          <p:nvPr/>
        </p:nvGrpSpPr>
        <p:grpSpPr>
          <a:xfrm>
            <a:off x="27780267" y="15912028"/>
            <a:ext cx="2482605" cy="1352009"/>
            <a:chOff x="28422184" y="17492446"/>
            <a:chExt cx="1914794" cy="905955"/>
          </a:xfrm>
        </p:grpSpPr>
        <p:pic>
          <p:nvPicPr>
            <p:cNvPr id="566" name="Picture 565"/>
            <p:cNvPicPr>
              <a:picLocks noChangeAspect="1"/>
            </p:cNvPicPr>
            <p:nvPr/>
          </p:nvPicPr>
          <p:blipFill>
            <a:blip r:embed="rId83"/>
            <a:stretch>
              <a:fillRect/>
            </a:stretch>
          </p:blipFill>
          <p:spPr>
            <a:xfrm>
              <a:off x="28511084" y="17555946"/>
              <a:ext cx="1736994" cy="779432"/>
            </a:xfrm>
            <a:prstGeom prst="rect">
              <a:avLst/>
            </a:prstGeom>
          </p:spPr>
        </p:pic>
        <p:sp>
          <p:nvSpPr>
            <p:cNvPr id="567" name="TextBox 142"/>
            <p:cNvSpPr txBox="1">
              <a:spLocks noChangeArrowheads="1"/>
            </p:cNvSpPr>
            <p:nvPr/>
          </p:nvSpPr>
          <p:spPr bwMode="auto">
            <a:xfrm>
              <a:off x="28422184" y="17492446"/>
              <a:ext cx="607250" cy="307777"/>
            </a:xfrm>
            <a:prstGeom prst="rect">
              <a:avLst/>
            </a:prstGeom>
            <a:noFill/>
            <a:ln w="9525">
              <a:noFill/>
              <a:miter lim="800000"/>
              <a:headEnd/>
              <a:tailEnd/>
            </a:ln>
          </p:spPr>
          <p:txBody>
            <a:bodyPr wrap="none">
              <a:prstTxWarp prst="textNoShape">
                <a:avLst/>
              </a:prstTxWarp>
              <a:spAutoFit/>
            </a:bodyPr>
            <a:lstStyle/>
            <a:p>
              <a:r>
                <a:rPr lang="en-US" sz="1400" b="1" i="1" dirty="0" smtClean="0">
                  <a:ea typeface="Arial" pitchFamily="4" charset="0"/>
                  <a:cs typeface="Arial" pitchFamily="4" charset="0"/>
                </a:rPr>
                <a:t>ERR</a:t>
              </a:r>
              <a:endParaRPr lang="en-US" sz="1400" b="1" i="1" dirty="0">
                <a:ea typeface="Arial" pitchFamily="4" charset="0"/>
                <a:cs typeface="Arial" pitchFamily="4" charset="0"/>
              </a:endParaRPr>
            </a:p>
          </p:txBody>
        </p:sp>
        <p:sp>
          <p:nvSpPr>
            <p:cNvPr id="568" name="TextBox 144"/>
            <p:cNvSpPr txBox="1">
              <a:spLocks noChangeArrowheads="1"/>
            </p:cNvSpPr>
            <p:nvPr/>
          </p:nvSpPr>
          <p:spPr bwMode="auto">
            <a:xfrm>
              <a:off x="29711147" y="18084253"/>
              <a:ext cx="625831" cy="314148"/>
            </a:xfrm>
            <a:prstGeom prst="rect">
              <a:avLst/>
            </a:prstGeom>
            <a:noFill/>
            <a:ln w="9525">
              <a:noFill/>
              <a:miter lim="800000"/>
              <a:headEnd/>
              <a:tailEnd/>
            </a:ln>
          </p:spPr>
          <p:txBody>
            <a:bodyPr wrap="square">
              <a:prstTxWarp prst="textNoShape">
                <a:avLst/>
              </a:prstTxWarp>
              <a:spAutoFit/>
            </a:bodyPr>
            <a:lstStyle/>
            <a:p>
              <a:r>
                <a:rPr lang="en-US" sz="1400" b="1" i="1" dirty="0" smtClean="0">
                  <a:solidFill>
                    <a:srgbClr val="0000FF"/>
                  </a:solidFill>
                  <a:ea typeface="Arial" pitchFamily="4" charset="0"/>
                  <a:cs typeface="Arial" pitchFamily="4" charset="0"/>
                </a:rPr>
                <a:t>-1.20</a:t>
              </a:r>
              <a:endParaRPr lang="en-US" sz="1400" b="1" i="1" dirty="0">
                <a:solidFill>
                  <a:srgbClr val="0000FF"/>
                </a:solidFill>
                <a:ea typeface="Arial" pitchFamily="4" charset="0"/>
                <a:cs typeface="Arial" pitchFamily="4" charset="0"/>
              </a:endParaRPr>
            </a:p>
          </p:txBody>
        </p:sp>
      </p:grpSp>
      <p:sp>
        <p:nvSpPr>
          <p:cNvPr id="429" name="TextBox 428"/>
          <p:cNvSpPr txBox="1"/>
          <p:nvPr/>
        </p:nvSpPr>
        <p:spPr>
          <a:xfrm>
            <a:off x="27272787" y="15967983"/>
            <a:ext cx="398693" cy="461665"/>
          </a:xfrm>
          <a:prstGeom prst="rect">
            <a:avLst/>
          </a:prstGeom>
          <a:noFill/>
        </p:spPr>
        <p:txBody>
          <a:bodyPr wrap="square" rtlCol="0">
            <a:spAutoFit/>
          </a:bodyPr>
          <a:lstStyle/>
          <a:p>
            <a:r>
              <a:rPr lang="en-US" sz="2400" b="1" kern="1200" dirty="0" smtClean="0">
                <a:solidFill>
                  <a:schemeClr val="dk1"/>
                </a:solidFill>
                <a:ea typeface="Calibri"/>
                <a:cs typeface="Calibri"/>
                <a:sym typeface="Calibri"/>
              </a:rPr>
              <a:t>C</a:t>
            </a:r>
            <a:endParaRPr lang="en-US" kern="1200" dirty="0"/>
          </a:p>
        </p:txBody>
      </p:sp>
      <p:grpSp>
        <p:nvGrpSpPr>
          <p:cNvPr id="113" name="Group 112"/>
          <p:cNvGrpSpPr/>
          <p:nvPr/>
        </p:nvGrpSpPr>
        <p:grpSpPr>
          <a:xfrm>
            <a:off x="21091029" y="28469518"/>
            <a:ext cx="9451914" cy="4993134"/>
            <a:chOff x="21091029" y="28373308"/>
            <a:chExt cx="9451914" cy="4993134"/>
          </a:xfrm>
        </p:grpSpPr>
        <p:sp>
          <p:nvSpPr>
            <p:cNvPr id="321" name="TextBox 320"/>
            <p:cNvSpPr txBox="1">
              <a:spLocks noChangeArrowheads="1"/>
            </p:cNvSpPr>
            <p:nvPr/>
          </p:nvSpPr>
          <p:spPr bwMode="auto">
            <a:xfrm>
              <a:off x="21467261" y="28373308"/>
              <a:ext cx="8191500" cy="460375"/>
            </a:xfrm>
            <a:prstGeom prst="rect">
              <a:avLst/>
            </a:prstGeom>
            <a:noFill/>
            <a:ln w="9525">
              <a:noFill/>
              <a:miter lim="800000"/>
              <a:headEnd/>
              <a:tailEnd/>
            </a:ln>
          </p:spPr>
          <p:txBody>
            <a:bodyPr>
              <a:prstTxWarp prst="textNoShape">
                <a:avLst/>
              </a:prstTxWarp>
              <a:spAutoFit/>
            </a:bodyPr>
            <a:lstStyle/>
            <a:p>
              <a:pPr algn="ctr"/>
              <a:r>
                <a:rPr lang="en-US" sz="2400" b="1" i="1" kern="1200" dirty="0" err="1">
                  <a:latin typeface="+mj-lt"/>
                  <a:ea typeface="Helvetica" pitchFamily="4" charset="0"/>
                  <a:cs typeface="Helvetica" pitchFamily="4" charset="0"/>
                </a:rPr>
                <a:t>ChIP</a:t>
              </a:r>
              <a:r>
                <a:rPr lang="en-US" sz="2400" b="1" i="1" kern="1200" dirty="0">
                  <a:latin typeface="+mj-lt"/>
                  <a:ea typeface="Helvetica" pitchFamily="4" charset="0"/>
                  <a:cs typeface="Helvetica" pitchFamily="4" charset="0"/>
                </a:rPr>
                <a:t> of TFs from </a:t>
              </a:r>
              <a:r>
                <a:rPr lang="en-US" sz="2400" b="1" i="1" kern="1200" dirty="0" err="1">
                  <a:latin typeface="+mj-lt"/>
                  <a:ea typeface="Helvetica" pitchFamily="4" charset="0"/>
                  <a:cs typeface="Helvetica" pitchFamily="4" charset="0"/>
                </a:rPr>
                <a:t>modERN</a:t>
              </a:r>
              <a:r>
                <a:rPr lang="en-US" sz="2400" b="1" i="1" kern="1200" dirty="0">
                  <a:latin typeface="+mj-lt"/>
                  <a:ea typeface="Helvetica" pitchFamily="4" charset="0"/>
                  <a:cs typeface="Helvetica" pitchFamily="4" charset="0"/>
                </a:rPr>
                <a:t> on ERR target gene </a:t>
              </a:r>
              <a:r>
                <a:rPr lang="en-US" sz="2400" b="1" i="1" kern="1200" dirty="0" err="1">
                  <a:latin typeface="+mj-lt"/>
                  <a:ea typeface="Helvetica" pitchFamily="4" charset="0"/>
                  <a:cs typeface="Helvetica" pitchFamily="4" charset="0"/>
                </a:rPr>
                <a:t>Ldh</a:t>
              </a:r>
              <a:endParaRPr lang="en-US" sz="2400" b="1" kern="1200" dirty="0">
                <a:latin typeface="+mj-lt"/>
              </a:endParaRPr>
            </a:p>
          </p:txBody>
        </p:sp>
        <p:pic>
          <p:nvPicPr>
            <p:cNvPr id="323" name="Picture 322" descr="SEC_ImpL3chip Peaks .pdf"/>
            <p:cNvPicPr>
              <a:picLocks noChangeAspect="1"/>
            </p:cNvPicPr>
            <p:nvPr/>
          </p:nvPicPr>
          <p:blipFill>
            <a:blip r:embed="rId84"/>
            <a:srcRect l="17458" t="35185" r="12711" b="34628"/>
            <a:stretch>
              <a:fillRect/>
            </a:stretch>
          </p:blipFill>
          <p:spPr bwMode="auto">
            <a:xfrm>
              <a:off x="21289461" y="28572129"/>
              <a:ext cx="9066213" cy="3028950"/>
            </a:xfrm>
            <a:prstGeom prst="rect">
              <a:avLst/>
            </a:prstGeom>
            <a:noFill/>
            <a:ln w="9525">
              <a:noFill/>
              <a:miter lim="800000"/>
              <a:headEnd/>
              <a:tailEnd/>
            </a:ln>
          </p:spPr>
        </p:pic>
        <p:sp>
          <p:nvSpPr>
            <p:cNvPr id="537" name="TextBox 536"/>
            <p:cNvSpPr txBox="1"/>
            <p:nvPr/>
          </p:nvSpPr>
          <p:spPr>
            <a:xfrm>
              <a:off x="21323991" y="31234218"/>
              <a:ext cx="8597209" cy="1938992"/>
            </a:xfrm>
            <a:prstGeom prst="rect">
              <a:avLst/>
            </a:prstGeom>
            <a:noFill/>
          </p:spPr>
          <p:txBody>
            <a:bodyPr wrap="square" rtlCol="0">
              <a:spAutoFit/>
            </a:bodyPr>
            <a:lstStyle/>
            <a:p>
              <a:r>
                <a:rPr lang="en-US" sz="2400" b="1" kern="1200" dirty="0">
                  <a:solidFill>
                    <a:schemeClr val="dk1"/>
                  </a:solidFill>
                  <a:ea typeface="Calibri"/>
                  <a:cs typeface="Calibri"/>
                  <a:sym typeface="Calibri"/>
                </a:rPr>
                <a:t>Figure </a:t>
              </a:r>
              <a:r>
                <a:rPr lang="en-US" sz="2400" b="1" kern="1200" dirty="0" smtClean="0">
                  <a:solidFill>
                    <a:schemeClr val="dk1"/>
                  </a:solidFill>
                  <a:ea typeface="Calibri"/>
                  <a:cs typeface="Calibri"/>
                  <a:sym typeface="Calibri"/>
                </a:rPr>
                <a:t>6. </a:t>
              </a:r>
              <a:r>
                <a:rPr lang="en-US" sz="2400" kern="1200" dirty="0" err="1" smtClean="0">
                  <a:solidFill>
                    <a:schemeClr val="dk1"/>
                  </a:solidFill>
                  <a:ea typeface="Calibri"/>
                  <a:cs typeface="Calibri"/>
                  <a:sym typeface="Calibri"/>
                </a:rPr>
                <a:t>ChIP</a:t>
              </a:r>
              <a:r>
                <a:rPr lang="en-US" sz="2400" kern="1200" dirty="0" err="1">
                  <a:solidFill>
                    <a:schemeClr val="dk1"/>
                  </a:solidFill>
                  <a:ea typeface="Calibri"/>
                  <a:cs typeface="Calibri"/>
                  <a:sym typeface="Calibri"/>
                </a:rPr>
                <a:t>-</a:t>
              </a:r>
              <a:r>
                <a:rPr lang="en-US" sz="2400" kern="1200" dirty="0" err="1" smtClean="0">
                  <a:solidFill>
                    <a:schemeClr val="dk1"/>
                  </a:solidFill>
                  <a:ea typeface="Calibri"/>
                  <a:cs typeface="Calibri"/>
                  <a:sym typeface="Calibri"/>
                </a:rPr>
                <a:t>Seq</a:t>
              </a:r>
              <a:r>
                <a:rPr lang="en-US" sz="2400" kern="1200" dirty="0" smtClean="0">
                  <a:solidFill>
                    <a:schemeClr val="dk1"/>
                  </a:solidFill>
                  <a:ea typeface="Calibri"/>
                  <a:cs typeface="Calibri"/>
                  <a:sym typeface="Calibri"/>
                </a:rPr>
                <a:t> data showing binding sites found in the 5’ region of the </a:t>
              </a:r>
              <a:r>
                <a:rPr lang="en-US" sz="2400" kern="1200" dirty="0" err="1" smtClean="0">
                  <a:solidFill>
                    <a:schemeClr val="dk1"/>
                  </a:solidFill>
                  <a:ea typeface="Calibri"/>
                  <a:cs typeface="Calibri"/>
                  <a:sym typeface="Calibri"/>
                </a:rPr>
                <a:t>Ldh</a:t>
              </a:r>
              <a:r>
                <a:rPr lang="en-US" sz="2400" kern="1200" dirty="0" smtClean="0">
                  <a:solidFill>
                    <a:schemeClr val="dk1"/>
                  </a:solidFill>
                  <a:ea typeface="Calibri"/>
                  <a:cs typeface="Calibri"/>
                  <a:sym typeface="Calibri"/>
                </a:rPr>
                <a:t> (ImpL3) gene.  Red and blue boxes highlight the binding of ERR and ECR, respectively, and their peak summits are circled. ERR and </a:t>
              </a:r>
              <a:r>
                <a:rPr lang="en-US" sz="2400" kern="1200" dirty="0" err="1" smtClean="0">
                  <a:solidFill>
                    <a:schemeClr val="dk1"/>
                  </a:solidFill>
                  <a:ea typeface="Calibri"/>
                  <a:cs typeface="Calibri"/>
                  <a:sym typeface="Calibri"/>
                </a:rPr>
                <a:t>EcR</a:t>
              </a:r>
              <a:r>
                <a:rPr lang="en-US" sz="2400" kern="1200" dirty="0" smtClean="0">
                  <a:solidFill>
                    <a:schemeClr val="dk1"/>
                  </a:solidFill>
                  <a:ea typeface="Calibri"/>
                  <a:cs typeface="Calibri"/>
                  <a:sym typeface="Calibri"/>
                </a:rPr>
                <a:t> are reported to </a:t>
              </a:r>
              <a:r>
                <a:rPr lang="en-US" sz="2400" kern="1200" dirty="0" smtClean="0"/>
                <a:t>jointly regulate carbohydrate metabolism (</a:t>
              </a:r>
              <a:r>
                <a:rPr lang="en-US" sz="2400" kern="1200" dirty="0" err="1" smtClean="0"/>
                <a:t>Kovalenko</a:t>
              </a:r>
              <a:r>
                <a:rPr lang="en-US" sz="2400" kern="1200" dirty="0" smtClean="0"/>
                <a:t> et al, 2019)</a:t>
              </a:r>
              <a:endParaRPr lang="en-US" kern="1200" dirty="0"/>
            </a:p>
          </p:txBody>
        </p:sp>
        <p:sp>
          <p:nvSpPr>
            <p:cNvPr id="546" name="Rounded Rectangle 545"/>
            <p:cNvSpPr/>
            <p:nvPr/>
          </p:nvSpPr>
          <p:spPr>
            <a:xfrm>
              <a:off x="21091029" y="28393887"/>
              <a:ext cx="9451914" cy="4972555"/>
            </a:xfrm>
            <a:prstGeom prst="roundRect">
              <a:avLst>
                <a:gd name="adj" fmla="val 6504"/>
              </a:avLst>
            </a:prstGeom>
            <a:noFill/>
            <a:ln w="57150">
              <a:solidFill>
                <a:schemeClr val="bg2">
                  <a:lumMod val="75000"/>
                </a:schemeClr>
              </a:solidFill>
            </a:ln>
          </p:spPr>
          <p:style>
            <a:lnRef idx="2">
              <a:schemeClr val="dk1"/>
            </a:lnRef>
            <a:fillRef idx="1">
              <a:schemeClr val="lt1"/>
            </a:fillRef>
            <a:effectRef idx="0">
              <a:schemeClr val="dk1"/>
            </a:effectRef>
            <a:fontRef idx="minor">
              <a:schemeClr val="dk1"/>
            </a:fontRef>
          </p:style>
          <p:txBody>
            <a:bodyPr lIns="82231" tIns="41115" rIns="82231" bIns="41115" anchor="b">
              <a:prstTxWarp prst="textNoShape">
                <a:avLst/>
              </a:prstTxWarp>
            </a:bodyPr>
            <a:lstStyle/>
            <a:p>
              <a:pPr marL="616736" indent="-513947" defTabSz="3615504" fontAlgn="auto">
                <a:lnSpc>
                  <a:spcPct val="115000"/>
                </a:lnSpc>
                <a:spcBef>
                  <a:spcPts val="0"/>
                </a:spcBef>
                <a:spcAft>
                  <a:spcPts val="900"/>
                </a:spcAft>
                <a:defRPr/>
              </a:pPr>
              <a:r>
                <a:rPr lang="en-US" sz="1000">
                  <a:ea typeface="Arial"/>
                  <a:cs typeface="Times New Roman"/>
                </a:rPr>
                <a:t> </a:t>
              </a:r>
            </a:p>
          </p:txBody>
        </p:sp>
      </p:grpSp>
      <p:sp>
        <p:nvSpPr>
          <p:cNvPr id="547" name="Rounded Rectangle 546"/>
          <p:cNvSpPr/>
          <p:nvPr/>
        </p:nvSpPr>
        <p:spPr>
          <a:xfrm>
            <a:off x="21147739" y="12935139"/>
            <a:ext cx="9364795" cy="15336670"/>
          </a:xfrm>
          <a:prstGeom prst="roundRect">
            <a:avLst>
              <a:gd name="adj" fmla="val 6504"/>
            </a:avLst>
          </a:prstGeom>
          <a:noFill/>
          <a:ln w="57150">
            <a:solidFill>
              <a:schemeClr val="bg2">
                <a:lumMod val="75000"/>
              </a:schemeClr>
            </a:solidFill>
          </a:ln>
        </p:spPr>
        <p:style>
          <a:lnRef idx="2">
            <a:schemeClr val="dk1"/>
          </a:lnRef>
          <a:fillRef idx="1">
            <a:schemeClr val="lt1"/>
          </a:fillRef>
          <a:effectRef idx="0">
            <a:schemeClr val="dk1"/>
          </a:effectRef>
          <a:fontRef idx="minor">
            <a:schemeClr val="dk1"/>
          </a:fontRef>
        </p:style>
        <p:txBody>
          <a:bodyPr lIns="82231" tIns="41115" rIns="82231" bIns="41115" anchor="b">
            <a:prstTxWarp prst="textNoShape">
              <a:avLst/>
            </a:prstTxWarp>
          </a:bodyPr>
          <a:lstStyle/>
          <a:p>
            <a:pPr marL="616736" indent="-513947" defTabSz="3615504" fontAlgn="auto">
              <a:lnSpc>
                <a:spcPct val="115000"/>
              </a:lnSpc>
              <a:spcBef>
                <a:spcPts val="0"/>
              </a:spcBef>
              <a:spcAft>
                <a:spcPts val="900"/>
              </a:spcAft>
              <a:defRPr/>
            </a:pPr>
            <a:r>
              <a:rPr lang="en-US" sz="1000">
                <a:ea typeface="Arial"/>
                <a:cs typeface="Times New Roman"/>
              </a:rPr>
              <a:t> </a:t>
            </a:r>
          </a:p>
        </p:txBody>
      </p:sp>
      <p:sp>
        <p:nvSpPr>
          <p:cNvPr id="644" name="TextBox 643"/>
          <p:cNvSpPr txBox="1"/>
          <p:nvPr/>
        </p:nvSpPr>
        <p:spPr>
          <a:xfrm>
            <a:off x="21102511" y="22193456"/>
            <a:ext cx="398693" cy="461665"/>
          </a:xfrm>
          <a:prstGeom prst="rect">
            <a:avLst/>
          </a:prstGeom>
          <a:noFill/>
        </p:spPr>
        <p:txBody>
          <a:bodyPr wrap="square" rtlCol="0">
            <a:spAutoFit/>
          </a:bodyPr>
          <a:lstStyle/>
          <a:p>
            <a:r>
              <a:rPr lang="en-US" sz="2400" b="1" kern="1200" dirty="0" smtClean="0">
                <a:solidFill>
                  <a:schemeClr val="dk1"/>
                </a:solidFill>
                <a:ea typeface="Calibri"/>
                <a:cs typeface="Calibri"/>
                <a:sym typeface="Calibri"/>
              </a:rPr>
              <a:t>E</a:t>
            </a:r>
            <a:endParaRPr lang="en-US" kern="1200" dirty="0"/>
          </a:p>
        </p:txBody>
      </p:sp>
      <p:sp>
        <p:nvSpPr>
          <p:cNvPr id="651" name="Rounded Rectangle 650"/>
          <p:cNvSpPr/>
          <p:nvPr/>
        </p:nvSpPr>
        <p:spPr>
          <a:xfrm>
            <a:off x="5373082" y="30773178"/>
            <a:ext cx="4808720" cy="5967184"/>
          </a:xfrm>
          <a:prstGeom prst="roundRect">
            <a:avLst>
              <a:gd name="adj" fmla="val 6504"/>
            </a:avLst>
          </a:prstGeom>
          <a:noFill/>
          <a:ln w="57150">
            <a:solidFill>
              <a:schemeClr val="bg2">
                <a:lumMod val="75000"/>
              </a:schemeClr>
            </a:solidFill>
          </a:ln>
        </p:spPr>
        <p:style>
          <a:lnRef idx="2">
            <a:schemeClr val="dk1"/>
          </a:lnRef>
          <a:fillRef idx="1">
            <a:schemeClr val="lt1"/>
          </a:fillRef>
          <a:effectRef idx="0">
            <a:schemeClr val="dk1"/>
          </a:effectRef>
          <a:fontRef idx="minor">
            <a:schemeClr val="dk1"/>
          </a:fontRef>
        </p:style>
        <p:txBody>
          <a:bodyPr lIns="82231" tIns="41115" rIns="82231" bIns="41115" anchor="b">
            <a:prstTxWarp prst="textNoShape">
              <a:avLst/>
            </a:prstTxWarp>
          </a:bodyPr>
          <a:lstStyle/>
          <a:p>
            <a:pPr marL="616736" indent="-513947" defTabSz="3615504" fontAlgn="auto">
              <a:lnSpc>
                <a:spcPct val="115000"/>
              </a:lnSpc>
              <a:spcBef>
                <a:spcPts val="0"/>
              </a:spcBef>
              <a:spcAft>
                <a:spcPts val="900"/>
              </a:spcAft>
              <a:defRPr/>
            </a:pPr>
            <a:r>
              <a:rPr lang="en-US" sz="1000">
                <a:ea typeface="Arial"/>
                <a:cs typeface="Times New Roman"/>
              </a:rPr>
              <a:t> </a:t>
            </a:r>
          </a:p>
        </p:txBody>
      </p:sp>
      <p:sp>
        <p:nvSpPr>
          <p:cNvPr id="652" name="Rounded Rectangle 651"/>
          <p:cNvSpPr/>
          <p:nvPr/>
        </p:nvSpPr>
        <p:spPr>
          <a:xfrm>
            <a:off x="429783" y="30771870"/>
            <a:ext cx="4808720" cy="5967184"/>
          </a:xfrm>
          <a:prstGeom prst="roundRect">
            <a:avLst>
              <a:gd name="adj" fmla="val 6504"/>
            </a:avLst>
          </a:prstGeom>
          <a:noFill/>
          <a:ln w="57150">
            <a:solidFill>
              <a:schemeClr val="bg2">
                <a:lumMod val="75000"/>
              </a:schemeClr>
            </a:solidFill>
          </a:ln>
        </p:spPr>
        <p:style>
          <a:lnRef idx="2">
            <a:schemeClr val="dk1"/>
          </a:lnRef>
          <a:fillRef idx="1">
            <a:schemeClr val="lt1"/>
          </a:fillRef>
          <a:effectRef idx="0">
            <a:schemeClr val="dk1"/>
          </a:effectRef>
          <a:fontRef idx="minor">
            <a:schemeClr val="dk1"/>
          </a:fontRef>
        </p:style>
        <p:txBody>
          <a:bodyPr lIns="82231" tIns="41115" rIns="82231" bIns="41115" anchor="b">
            <a:prstTxWarp prst="textNoShape">
              <a:avLst/>
            </a:prstTxWarp>
          </a:bodyPr>
          <a:lstStyle/>
          <a:p>
            <a:pPr marL="616736" indent="-513947" defTabSz="3615504" fontAlgn="auto">
              <a:lnSpc>
                <a:spcPct val="115000"/>
              </a:lnSpc>
              <a:spcBef>
                <a:spcPts val="0"/>
              </a:spcBef>
              <a:spcAft>
                <a:spcPts val="900"/>
              </a:spcAft>
              <a:defRPr/>
            </a:pPr>
            <a:r>
              <a:rPr lang="en-US" sz="1000">
                <a:ea typeface="Arial"/>
                <a:cs typeface="Times New Roman"/>
              </a:rPr>
              <a:t> </a:t>
            </a:r>
          </a:p>
        </p:txBody>
      </p:sp>
      <p:sp>
        <p:nvSpPr>
          <p:cNvPr id="653" name="Rounded Rectangle 652"/>
          <p:cNvSpPr/>
          <p:nvPr/>
        </p:nvSpPr>
        <p:spPr>
          <a:xfrm>
            <a:off x="10789187" y="12901109"/>
            <a:ext cx="9584010" cy="8780297"/>
          </a:xfrm>
          <a:prstGeom prst="roundRect">
            <a:avLst>
              <a:gd name="adj" fmla="val 6504"/>
            </a:avLst>
          </a:prstGeom>
          <a:noFill/>
          <a:ln w="57150">
            <a:solidFill>
              <a:schemeClr val="bg2">
                <a:lumMod val="75000"/>
              </a:schemeClr>
            </a:solidFill>
          </a:ln>
        </p:spPr>
        <p:style>
          <a:lnRef idx="2">
            <a:schemeClr val="dk1"/>
          </a:lnRef>
          <a:fillRef idx="1">
            <a:schemeClr val="lt1"/>
          </a:fillRef>
          <a:effectRef idx="0">
            <a:schemeClr val="dk1"/>
          </a:effectRef>
          <a:fontRef idx="minor">
            <a:schemeClr val="dk1"/>
          </a:fontRef>
        </p:style>
        <p:txBody>
          <a:bodyPr lIns="82231" tIns="41115" rIns="82231" bIns="41115" anchor="b">
            <a:prstTxWarp prst="textNoShape">
              <a:avLst/>
            </a:prstTxWarp>
          </a:bodyPr>
          <a:lstStyle/>
          <a:p>
            <a:pPr marL="616736" indent="-513947" defTabSz="3615504" fontAlgn="auto">
              <a:lnSpc>
                <a:spcPct val="115000"/>
              </a:lnSpc>
              <a:spcBef>
                <a:spcPts val="0"/>
              </a:spcBef>
              <a:spcAft>
                <a:spcPts val="900"/>
              </a:spcAft>
              <a:defRPr/>
            </a:pPr>
            <a:r>
              <a:rPr lang="en-US" sz="1000">
                <a:ea typeface="Arial"/>
                <a:cs typeface="Times New Roman"/>
              </a:rPr>
              <a:t> </a:t>
            </a:r>
          </a:p>
        </p:txBody>
      </p:sp>
      <p:sp>
        <p:nvSpPr>
          <p:cNvPr id="654" name="TextBox 653"/>
          <p:cNvSpPr txBox="1"/>
          <p:nvPr/>
        </p:nvSpPr>
        <p:spPr>
          <a:xfrm>
            <a:off x="11995706" y="20658970"/>
            <a:ext cx="7922786" cy="830997"/>
          </a:xfrm>
          <a:prstGeom prst="rect">
            <a:avLst/>
          </a:prstGeom>
          <a:noFill/>
        </p:spPr>
        <p:txBody>
          <a:bodyPr wrap="square" rtlCol="0">
            <a:spAutoFit/>
          </a:bodyPr>
          <a:lstStyle/>
          <a:p>
            <a:r>
              <a:rPr lang="en-US" sz="2400" b="1" kern="1200" dirty="0">
                <a:solidFill>
                  <a:schemeClr val="dk1"/>
                </a:solidFill>
                <a:ea typeface="Calibri"/>
                <a:cs typeface="Calibri"/>
                <a:sym typeface="Calibri"/>
              </a:rPr>
              <a:t>Figure </a:t>
            </a:r>
            <a:r>
              <a:rPr lang="en-US" sz="2400" b="1" kern="1200" dirty="0" smtClean="0">
                <a:solidFill>
                  <a:schemeClr val="dk1"/>
                </a:solidFill>
                <a:ea typeface="Calibri"/>
                <a:cs typeface="Calibri"/>
                <a:sym typeface="Calibri"/>
              </a:rPr>
              <a:t>3. </a:t>
            </a:r>
            <a:r>
              <a:rPr lang="en-US" sz="2400" kern="1200" dirty="0" smtClean="0">
                <a:solidFill>
                  <a:schemeClr val="dk1"/>
                </a:solidFill>
                <a:ea typeface="Calibri"/>
                <a:cs typeface="Calibri"/>
                <a:sym typeface="Calibri"/>
              </a:rPr>
              <a:t>RNA </a:t>
            </a:r>
            <a:r>
              <a:rPr lang="en-US" sz="2400" kern="1200" dirty="0" err="1" smtClean="0">
                <a:solidFill>
                  <a:schemeClr val="dk1"/>
                </a:solidFill>
                <a:ea typeface="Calibri"/>
                <a:cs typeface="Calibri"/>
                <a:sym typeface="Calibri"/>
              </a:rPr>
              <a:t>Seq</a:t>
            </a:r>
            <a:r>
              <a:rPr lang="en-US" sz="2400" kern="1200" dirty="0" smtClean="0">
                <a:solidFill>
                  <a:schemeClr val="dk1"/>
                </a:solidFill>
                <a:ea typeface="Calibri"/>
                <a:cs typeface="Calibri"/>
                <a:sym typeface="Calibri"/>
              </a:rPr>
              <a:t> read counts for 390 experimental datasets. Only eight sets are short of 20 million reads.</a:t>
            </a:r>
            <a:endParaRPr lang="en-US" kern="1200" dirty="0"/>
          </a:p>
        </p:txBody>
      </p:sp>
      <p:graphicFrame>
        <p:nvGraphicFramePr>
          <p:cNvPr id="107" name="Table 106"/>
          <p:cNvGraphicFramePr>
            <a:graphicFrameLocks noGrp="1"/>
          </p:cNvGraphicFramePr>
          <p:nvPr>
            <p:extLst>
              <p:ext uri="{D42A27DB-BD31-4B8C-83A1-F6EECF244321}">
                <p14:modId xmlns:p14="http://schemas.microsoft.com/office/powerpoint/2010/main" val="802717821"/>
              </p:ext>
            </p:extLst>
          </p:nvPr>
        </p:nvGraphicFramePr>
        <p:xfrm>
          <a:off x="13101622" y="17819792"/>
          <a:ext cx="5943600" cy="2628900"/>
        </p:xfrm>
        <a:graphic>
          <a:graphicData uri="http://schemas.openxmlformats.org/drawingml/2006/table">
            <a:tbl>
              <a:tblPr/>
              <a:tblGrid>
                <a:gridCol w="4229100"/>
                <a:gridCol w="1714500"/>
              </a:tblGrid>
              <a:tr h="292100">
                <a:tc>
                  <a:txBody>
                    <a:bodyPr/>
                    <a:lstStyle/>
                    <a:p>
                      <a:pPr algn="l" fontAlgn="b"/>
                      <a:r>
                        <a:rPr lang="en-US" sz="1800" b="1" i="0" u="none" strike="noStrike">
                          <a:solidFill>
                            <a:srgbClr val="000000"/>
                          </a:solidFill>
                          <a:effectLst/>
                          <a:latin typeface="Calibri"/>
                        </a:rPr>
                        <a:t>Dataset</a:t>
                      </a:r>
                    </a:p>
                  </a:txBody>
                  <a:tcPr marL="12700" marR="12700" marT="12700" marB="0" anchor="b">
                    <a:lnL>
                      <a:noFill/>
                    </a:lnL>
                    <a:lnR>
                      <a:noFill/>
                    </a:lnR>
                    <a:lnT>
                      <a:noFill/>
                    </a:lnT>
                    <a:lnB>
                      <a:noFill/>
                    </a:lnB>
                  </a:tcPr>
                </a:tc>
                <a:tc>
                  <a:txBody>
                    <a:bodyPr/>
                    <a:lstStyle/>
                    <a:p>
                      <a:pPr algn="ctr" fontAlgn="b"/>
                      <a:r>
                        <a:rPr lang="en-US" sz="1800" b="1" i="0" u="none" strike="noStrike">
                          <a:solidFill>
                            <a:srgbClr val="000000"/>
                          </a:solidFill>
                          <a:effectLst/>
                          <a:latin typeface="Calibri"/>
                        </a:rPr>
                        <a:t>Number of reads</a:t>
                      </a:r>
                    </a:p>
                  </a:txBody>
                  <a:tcPr marL="12700" marR="12700" marT="12700" marB="0" anchor="b">
                    <a:lnL>
                      <a:noFill/>
                    </a:lnL>
                    <a:lnR>
                      <a:noFill/>
                    </a:lnR>
                    <a:lnT>
                      <a:noFill/>
                    </a:lnT>
                    <a:lnB>
                      <a:noFill/>
                    </a:lnB>
                  </a:tcPr>
                </a:tc>
              </a:tr>
              <a:tr h="292100">
                <a:tc>
                  <a:txBody>
                    <a:bodyPr/>
                    <a:lstStyle/>
                    <a:p>
                      <a:pPr algn="l" fontAlgn="b"/>
                      <a:r>
                        <a:rPr lang="en-US" sz="1800" b="0" i="0" u="none" strike="noStrike">
                          <a:solidFill>
                            <a:srgbClr val="000000"/>
                          </a:solidFill>
                          <a:effectLst/>
                          <a:latin typeface="Calibri"/>
                        </a:rPr>
                        <a:t>BS1_CG34376_rgr_slou_mCherry_10-12</a:t>
                      </a:r>
                    </a:p>
                  </a:txBody>
                  <a:tcPr marL="12700" marR="12700" marT="12700" marB="0" anchor="b">
                    <a:lnL>
                      <a:noFill/>
                    </a:lnL>
                    <a:lnR>
                      <a:noFill/>
                    </a:lnR>
                    <a:lnT>
                      <a:noFill/>
                    </a:lnT>
                    <a:lnB>
                      <a:noFill/>
                    </a:lnB>
                  </a:tcPr>
                </a:tc>
                <a:tc>
                  <a:txBody>
                    <a:bodyPr/>
                    <a:lstStyle/>
                    <a:p>
                      <a:pPr algn="ctr" fontAlgn="b"/>
                      <a:r>
                        <a:rPr lang="is-IS" sz="1800" b="0" i="0" u="none" strike="noStrike">
                          <a:solidFill>
                            <a:srgbClr val="000000"/>
                          </a:solidFill>
                          <a:effectLst/>
                          <a:latin typeface="Calibri"/>
                        </a:rPr>
                        <a:t>11710642</a:t>
                      </a:r>
                    </a:p>
                  </a:txBody>
                  <a:tcPr marL="12700" marR="12700" marT="12700" marB="0" anchor="b">
                    <a:lnL>
                      <a:noFill/>
                    </a:lnL>
                    <a:lnR>
                      <a:noFill/>
                    </a:lnR>
                    <a:lnT>
                      <a:noFill/>
                    </a:lnT>
                    <a:lnB>
                      <a:noFill/>
                    </a:lnB>
                  </a:tcPr>
                </a:tc>
              </a:tr>
              <a:tr h="292100">
                <a:tc>
                  <a:txBody>
                    <a:bodyPr/>
                    <a:lstStyle/>
                    <a:p>
                      <a:pPr algn="l" fontAlgn="b"/>
                      <a:r>
                        <a:rPr lang="en-US" sz="1800" b="0" i="0" u="none" strike="noStrike">
                          <a:solidFill>
                            <a:srgbClr val="000000"/>
                          </a:solidFill>
                          <a:effectLst/>
                          <a:latin typeface="Calibri"/>
                        </a:rPr>
                        <a:t>BS2_CG34376_10-12</a:t>
                      </a:r>
                    </a:p>
                  </a:txBody>
                  <a:tcPr marL="12700" marR="12700" marT="12700" marB="0" anchor="b">
                    <a:lnL>
                      <a:noFill/>
                    </a:lnL>
                    <a:lnR>
                      <a:noFill/>
                    </a:lnR>
                    <a:lnT>
                      <a:noFill/>
                    </a:lnT>
                    <a:lnB>
                      <a:noFill/>
                    </a:lnB>
                  </a:tcPr>
                </a:tc>
                <a:tc>
                  <a:txBody>
                    <a:bodyPr/>
                    <a:lstStyle/>
                    <a:p>
                      <a:pPr algn="ctr" fontAlgn="b"/>
                      <a:r>
                        <a:rPr lang="is-IS" sz="1800" b="0" i="0" u="none" strike="noStrike">
                          <a:solidFill>
                            <a:srgbClr val="000000"/>
                          </a:solidFill>
                          <a:effectLst/>
                          <a:latin typeface="Calibri"/>
                        </a:rPr>
                        <a:t>12425040</a:t>
                      </a:r>
                    </a:p>
                  </a:txBody>
                  <a:tcPr marL="12700" marR="12700" marT="12700" marB="0" anchor="b">
                    <a:lnL>
                      <a:noFill/>
                    </a:lnL>
                    <a:lnR>
                      <a:noFill/>
                    </a:lnR>
                    <a:lnT>
                      <a:noFill/>
                    </a:lnT>
                    <a:lnB>
                      <a:noFill/>
                    </a:lnB>
                  </a:tcPr>
                </a:tc>
              </a:tr>
              <a:tr h="292100">
                <a:tc>
                  <a:txBody>
                    <a:bodyPr/>
                    <a:lstStyle/>
                    <a:p>
                      <a:pPr algn="l" fontAlgn="b"/>
                      <a:r>
                        <a:rPr lang="en-US" sz="1800" b="0" i="0" u="none" strike="noStrike" dirty="0">
                          <a:solidFill>
                            <a:srgbClr val="000000"/>
                          </a:solidFill>
                          <a:effectLst/>
                          <a:latin typeface="Calibri"/>
                        </a:rPr>
                        <a:t>BS3_CG9305_6-8</a:t>
                      </a:r>
                    </a:p>
                  </a:txBody>
                  <a:tcPr marL="12700" marR="12700" marT="12700" marB="0" anchor="b">
                    <a:lnL>
                      <a:noFill/>
                    </a:lnL>
                    <a:lnR>
                      <a:noFill/>
                    </a:lnR>
                    <a:lnT>
                      <a:noFill/>
                    </a:lnT>
                    <a:lnB>
                      <a:noFill/>
                    </a:lnB>
                  </a:tcPr>
                </a:tc>
                <a:tc>
                  <a:txBody>
                    <a:bodyPr/>
                    <a:lstStyle/>
                    <a:p>
                      <a:pPr algn="ctr" fontAlgn="b"/>
                      <a:r>
                        <a:rPr lang="fi-FI" sz="1800" b="0" i="0" u="none" strike="noStrike">
                          <a:solidFill>
                            <a:srgbClr val="000000"/>
                          </a:solidFill>
                          <a:effectLst/>
                          <a:latin typeface="Calibri"/>
                        </a:rPr>
                        <a:t>13619878</a:t>
                      </a:r>
                    </a:p>
                  </a:txBody>
                  <a:tcPr marL="12700" marR="12700" marT="12700" marB="0" anchor="b">
                    <a:lnL>
                      <a:noFill/>
                    </a:lnL>
                    <a:lnR>
                      <a:noFill/>
                    </a:lnR>
                    <a:lnT>
                      <a:noFill/>
                    </a:lnT>
                    <a:lnB>
                      <a:noFill/>
                    </a:lnB>
                  </a:tcPr>
                </a:tc>
              </a:tr>
              <a:tr h="292100">
                <a:tc>
                  <a:txBody>
                    <a:bodyPr/>
                    <a:lstStyle/>
                    <a:p>
                      <a:pPr algn="l" fontAlgn="b"/>
                      <a:r>
                        <a:rPr lang="en-US" sz="1800" b="0" i="0" u="none" strike="noStrike">
                          <a:solidFill>
                            <a:srgbClr val="000000"/>
                          </a:solidFill>
                          <a:effectLst/>
                          <a:latin typeface="Calibri"/>
                        </a:rPr>
                        <a:t>BS1_CG34376_rgr_slou_mCherry_16-18</a:t>
                      </a:r>
                    </a:p>
                  </a:txBody>
                  <a:tcPr marL="12700" marR="12700" marT="12700" marB="0" anchor="b">
                    <a:lnL>
                      <a:noFill/>
                    </a:lnL>
                    <a:lnR>
                      <a:noFill/>
                    </a:lnR>
                    <a:lnT>
                      <a:noFill/>
                    </a:lnT>
                    <a:lnB>
                      <a:noFill/>
                    </a:lnB>
                  </a:tcPr>
                </a:tc>
                <a:tc>
                  <a:txBody>
                    <a:bodyPr/>
                    <a:lstStyle/>
                    <a:p>
                      <a:pPr algn="ctr" fontAlgn="b"/>
                      <a:r>
                        <a:rPr lang="fi-FI" sz="1800" b="0" i="0" u="none" strike="noStrike">
                          <a:solidFill>
                            <a:srgbClr val="000000"/>
                          </a:solidFill>
                          <a:effectLst/>
                          <a:latin typeface="Calibri"/>
                        </a:rPr>
                        <a:t>14559918</a:t>
                      </a:r>
                    </a:p>
                  </a:txBody>
                  <a:tcPr marL="12700" marR="12700" marT="12700" marB="0" anchor="b">
                    <a:lnL>
                      <a:noFill/>
                    </a:lnL>
                    <a:lnR>
                      <a:noFill/>
                    </a:lnR>
                    <a:lnT>
                      <a:noFill/>
                    </a:lnT>
                    <a:lnB>
                      <a:noFill/>
                    </a:lnB>
                  </a:tcPr>
                </a:tc>
              </a:tr>
              <a:tr h="292100">
                <a:tc>
                  <a:txBody>
                    <a:bodyPr/>
                    <a:lstStyle/>
                    <a:p>
                      <a:pPr algn="l" fontAlgn="b"/>
                      <a:r>
                        <a:rPr lang="cs-CZ" sz="1800" b="0" i="0" u="none" strike="noStrike" dirty="0">
                          <a:solidFill>
                            <a:srgbClr val="000000"/>
                          </a:solidFill>
                          <a:effectLst/>
                          <a:latin typeface="Calibri"/>
                        </a:rPr>
                        <a:t>BS2_slou_0-1.5</a:t>
                      </a:r>
                    </a:p>
                  </a:txBody>
                  <a:tcPr marL="12700" marR="12700" marT="12700" marB="0" anchor="b">
                    <a:lnL>
                      <a:noFill/>
                    </a:lnL>
                    <a:lnR>
                      <a:noFill/>
                    </a:lnR>
                    <a:lnT>
                      <a:noFill/>
                    </a:lnT>
                    <a:lnB>
                      <a:noFill/>
                    </a:lnB>
                  </a:tcPr>
                </a:tc>
                <a:tc>
                  <a:txBody>
                    <a:bodyPr/>
                    <a:lstStyle/>
                    <a:p>
                      <a:pPr algn="ctr" fontAlgn="b"/>
                      <a:r>
                        <a:rPr lang="is-IS" sz="1800" b="0" i="0" u="none" strike="noStrike">
                          <a:solidFill>
                            <a:srgbClr val="000000"/>
                          </a:solidFill>
                          <a:effectLst/>
                          <a:latin typeface="Calibri"/>
                        </a:rPr>
                        <a:t>16169908</a:t>
                      </a:r>
                    </a:p>
                  </a:txBody>
                  <a:tcPr marL="12700" marR="12700" marT="12700" marB="0" anchor="b">
                    <a:lnL>
                      <a:noFill/>
                    </a:lnL>
                    <a:lnR>
                      <a:noFill/>
                    </a:lnR>
                    <a:lnT>
                      <a:noFill/>
                    </a:lnT>
                    <a:lnB>
                      <a:noFill/>
                    </a:lnB>
                  </a:tcPr>
                </a:tc>
              </a:tr>
              <a:tr h="292100">
                <a:tc>
                  <a:txBody>
                    <a:bodyPr/>
                    <a:lstStyle/>
                    <a:p>
                      <a:pPr algn="l" fontAlgn="b"/>
                      <a:r>
                        <a:rPr lang="en-US" sz="1800" b="0" i="0" u="none" strike="noStrike">
                          <a:solidFill>
                            <a:srgbClr val="000000"/>
                          </a:solidFill>
                          <a:effectLst/>
                          <a:latin typeface="Calibri"/>
                        </a:rPr>
                        <a:t>BS1_slou_16-18</a:t>
                      </a:r>
                    </a:p>
                  </a:txBody>
                  <a:tcPr marL="12700" marR="12700" marT="12700" marB="0" anchor="b">
                    <a:lnL>
                      <a:noFill/>
                    </a:lnL>
                    <a:lnR>
                      <a:noFill/>
                    </a:lnR>
                    <a:lnT>
                      <a:noFill/>
                    </a:lnT>
                    <a:lnB>
                      <a:noFill/>
                    </a:lnB>
                  </a:tcPr>
                </a:tc>
                <a:tc>
                  <a:txBody>
                    <a:bodyPr/>
                    <a:lstStyle/>
                    <a:p>
                      <a:pPr algn="ctr" fontAlgn="b"/>
                      <a:r>
                        <a:rPr lang="fi-FI" sz="1800" b="0" i="0" u="none" strike="noStrike">
                          <a:solidFill>
                            <a:srgbClr val="000000"/>
                          </a:solidFill>
                          <a:effectLst/>
                          <a:latin typeface="Calibri"/>
                        </a:rPr>
                        <a:t>16387964</a:t>
                      </a:r>
                    </a:p>
                  </a:txBody>
                  <a:tcPr marL="12700" marR="12700" marT="12700" marB="0" anchor="b">
                    <a:lnL>
                      <a:noFill/>
                    </a:lnL>
                    <a:lnR>
                      <a:noFill/>
                    </a:lnR>
                    <a:lnT>
                      <a:noFill/>
                    </a:lnT>
                    <a:lnB>
                      <a:noFill/>
                    </a:lnB>
                  </a:tcPr>
                </a:tc>
              </a:tr>
              <a:tr h="292100">
                <a:tc>
                  <a:txBody>
                    <a:bodyPr/>
                    <a:lstStyle/>
                    <a:p>
                      <a:pPr algn="l" fontAlgn="b"/>
                      <a:r>
                        <a:rPr lang="en-US" sz="1800" b="0" i="0" u="none" strike="noStrike" dirty="0">
                          <a:solidFill>
                            <a:srgbClr val="000000"/>
                          </a:solidFill>
                          <a:effectLst/>
                          <a:latin typeface="Calibri"/>
                        </a:rPr>
                        <a:t>BS1_dmrt99B_16-18</a:t>
                      </a:r>
                    </a:p>
                  </a:txBody>
                  <a:tcPr marL="12700" marR="12700" marT="12700" marB="0" anchor="b">
                    <a:lnL>
                      <a:noFill/>
                    </a:lnL>
                    <a:lnR>
                      <a:noFill/>
                    </a:lnR>
                    <a:lnT>
                      <a:noFill/>
                    </a:lnT>
                    <a:lnB>
                      <a:noFill/>
                    </a:lnB>
                  </a:tcPr>
                </a:tc>
                <a:tc>
                  <a:txBody>
                    <a:bodyPr/>
                    <a:lstStyle/>
                    <a:p>
                      <a:pPr algn="ctr" fontAlgn="b"/>
                      <a:r>
                        <a:rPr lang="cs-CZ" sz="1800" b="0" i="0" u="none" strike="noStrike">
                          <a:solidFill>
                            <a:srgbClr val="000000"/>
                          </a:solidFill>
                          <a:effectLst/>
                          <a:latin typeface="Calibri"/>
                        </a:rPr>
                        <a:t>16494066</a:t>
                      </a:r>
                    </a:p>
                  </a:txBody>
                  <a:tcPr marL="12700" marR="12700" marT="12700" marB="0" anchor="b">
                    <a:lnL>
                      <a:noFill/>
                    </a:lnL>
                    <a:lnR>
                      <a:noFill/>
                    </a:lnR>
                    <a:lnT>
                      <a:noFill/>
                    </a:lnT>
                    <a:lnB>
                      <a:noFill/>
                    </a:lnB>
                  </a:tcPr>
                </a:tc>
              </a:tr>
              <a:tr h="292100">
                <a:tc>
                  <a:txBody>
                    <a:bodyPr/>
                    <a:lstStyle/>
                    <a:p>
                      <a:pPr algn="l" fontAlgn="b"/>
                      <a:r>
                        <a:rPr lang="en-US" sz="1800" b="0" i="0" u="none" strike="noStrike">
                          <a:solidFill>
                            <a:srgbClr val="000000"/>
                          </a:solidFill>
                          <a:effectLst/>
                          <a:latin typeface="Calibri"/>
                        </a:rPr>
                        <a:t>BS2_CG34376_rgr_slou_mCherry_16-18</a:t>
                      </a:r>
                    </a:p>
                  </a:txBody>
                  <a:tcPr marL="12700" marR="12700" marT="12700" marB="0" anchor="b">
                    <a:lnL>
                      <a:noFill/>
                    </a:lnL>
                    <a:lnR>
                      <a:noFill/>
                    </a:lnR>
                    <a:lnT>
                      <a:noFill/>
                    </a:lnT>
                    <a:lnB>
                      <a:noFill/>
                    </a:lnB>
                  </a:tcPr>
                </a:tc>
                <a:tc>
                  <a:txBody>
                    <a:bodyPr/>
                    <a:lstStyle/>
                    <a:p>
                      <a:pPr algn="ctr" fontAlgn="b"/>
                      <a:r>
                        <a:rPr lang="is-IS" sz="1800" b="0" i="0" u="none" strike="noStrike" dirty="0">
                          <a:solidFill>
                            <a:srgbClr val="000000"/>
                          </a:solidFill>
                          <a:effectLst/>
                          <a:latin typeface="Calibri"/>
                        </a:rPr>
                        <a:t>17303954</a:t>
                      </a:r>
                    </a:p>
                  </a:txBody>
                  <a:tcPr marL="12700" marR="12700" marT="12700" marB="0" anchor="b">
                    <a:lnL>
                      <a:noFill/>
                    </a:lnL>
                    <a:lnR>
                      <a:noFill/>
                    </a:lnR>
                    <a:lnT>
                      <a:noFill/>
                    </a:lnT>
                    <a:lnB>
                      <a:noFill/>
                    </a:lnB>
                  </a:tcPr>
                </a:tc>
              </a:tr>
            </a:tbl>
          </a:graphicData>
        </a:graphic>
      </p:graphicFrame>
      <p:sp>
        <p:nvSpPr>
          <p:cNvPr id="658" name="Rounded Rectangle 657"/>
          <p:cNvSpPr/>
          <p:nvPr/>
        </p:nvSpPr>
        <p:spPr>
          <a:xfrm>
            <a:off x="10789187" y="22062322"/>
            <a:ext cx="9584010" cy="9360632"/>
          </a:xfrm>
          <a:prstGeom prst="roundRect">
            <a:avLst>
              <a:gd name="adj" fmla="val 6504"/>
            </a:avLst>
          </a:prstGeom>
          <a:noFill/>
          <a:ln w="57150">
            <a:solidFill>
              <a:schemeClr val="bg2">
                <a:lumMod val="75000"/>
              </a:schemeClr>
            </a:solidFill>
          </a:ln>
        </p:spPr>
        <p:style>
          <a:lnRef idx="2">
            <a:schemeClr val="dk1"/>
          </a:lnRef>
          <a:fillRef idx="1">
            <a:schemeClr val="lt1"/>
          </a:fillRef>
          <a:effectRef idx="0">
            <a:schemeClr val="dk1"/>
          </a:effectRef>
          <a:fontRef idx="minor">
            <a:schemeClr val="dk1"/>
          </a:fontRef>
        </p:style>
        <p:txBody>
          <a:bodyPr lIns="82231" tIns="41115" rIns="82231" bIns="41115" anchor="b">
            <a:prstTxWarp prst="textNoShape">
              <a:avLst/>
            </a:prstTxWarp>
          </a:bodyPr>
          <a:lstStyle/>
          <a:p>
            <a:pPr marL="616736" indent="-513947" defTabSz="3615504" fontAlgn="auto">
              <a:lnSpc>
                <a:spcPct val="115000"/>
              </a:lnSpc>
              <a:spcBef>
                <a:spcPts val="0"/>
              </a:spcBef>
              <a:spcAft>
                <a:spcPts val="900"/>
              </a:spcAft>
              <a:defRPr/>
            </a:pPr>
            <a:r>
              <a:rPr lang="en-US" sz="1000">
                <a:ea typeface="Arial"/>
                <a:cs typeface="Times New Roman"/>
              </a:rPr>
              <a:t> </a:t>
            </a:r>
          </a:p>
        </p:txBody>
      </p:sp>
      <p:sp>
        <p:nvSpPr>
          <p:cNvPr id="661" name="TextBox 1"/>
          <p:cNvSpPr txBox="1">
            <a:spLocks noChangeArrowheads="1"/>
          </p:cNvSpPr>
          <p:nvPr/>
        </p:nvSpPr>
        <p:spPr bwMode="auto">
          <a:xfrm>
            <a:off x="10891927" y="22198383"/>
            <a:ext cx="95224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latin typeface="+mj-lt"/>
              </a:rPr>
              <a:t>Clustering of </a:t>
            </a:r>
            <a:r>
              <a:rPr lang="en-US" b="1" dirty="0" err="1" smtClean="0">
                <a:latin typeface="+mj-lt"/>
              </a:rPr>
              <a:t>RNAi</a:t>
            </a:r>
            <a:r>
              <a:rPr lang="en-US" b="1" dirty="0" smtClean="0">
                <a:latin typeface="+mj-lt"/>
              </a:rPr>
              <a:t> datasets for 43 TFs at three time points each</a:t>
            </a:r>
            <a:endParaRPr lang="en-US" b="1" dirty="0">
              <a:latin typeface="+mj-lt"/>
            </a:endParaRPr>
          </a:p>
        </p:txBody>
      </p:sp>
      <p:sp>
        <p:nvSpPr>
          <p:cNvPr id="662" name="Rounded Rectangle 661"/>
          <p:cNvSpPr/>
          <p:nvPr/>
        </p:nvSpPr>
        <p:spPr>
          <a:xfrm>
            <a:off x="10828498" y="31735773"/>
            <a:ext cx="9584010" cy="7398459"/>
          </a:xfrm>
          <a:prstGeom prst="roundRect">
            <a:avLst>
              <a:gd name="adj" fmla="val 6504"/>
            </a:avLst>
          </a:prstGeom>
          <a:noFill/>
          <a:ln w="57150">
            <a:solidFill>
              <a:schemeClr val="bg2">
                <a:lumMod val="75000"/>
              </a:schemeClr>
            </a:solidFill>
          </a:ln>
        </p:spPr>
        <p:style>
          <a:lnRef idx="2">
            <a:schemeClr val="dk1"/>
          </a:lnRef>
          <a:fillRef idx="1">
            <a:schemeClr val="lt1"/>
          </a:fillRef>
          <a:effectRef idx="0">
            <a:schemeClr val="dk1"/>
          </a:effectRef>
          <a:fontRef idx="minor">
            <a:schemeClr val="dk1"/>
          </a:fontRef>
        </p:style>
        <p:txBody>
          <a:bodyPr lIns="82231" tIns="41115" rIns="82231" bIns="41115" anchor="b">
            <a:prstTxWarp prst="textNoShape">
              <a:avLst/>
            </a:prstTxWarp>
          </a:bodyPr>
          <a:lstStyle/>
          <a:p>
            <a:pPr marL="616736" indent="-513947" defTabSz="3615504" fontAlgn="auto">
              <a:lnSpc>
                <a:spcPct val="115000"/>
              </a:lnSpc>
              <a:spcBef>
                <a:spcPts val="0"/>
              </a:spcBef>
              <a:spcAft>
                <a:spcPts val="900"/>
              </a:spcAft>
              <a:defRPr/>
            </a:pPr>
            <a:r>
              <a:rPr lang="en-US" sz="1000">
                <a:ea typeface="Arial"/>
                <a:cs typeface="Times New Roman"/>
              </a:rPr>
              <a:t> </a:t>
            </a:r>
          </a:p>
        </p:txBody>
      </p:sp>
      <p:sp>
        <p:nvSpPr>
          <p:cNvPr id="663" name="TextBox 1"/>
          <p:cNvSpPr txBox="1">
            <a:spLocks noChangeArrowheads="1"/>
          </p:cNvSpPr>
          <p:nvPr/>
        </p:nvSpPr>
        <p:spPr bwMode="auto">
          <a:xfrm>
            <a:off x="12628815" y="31835470"/>
            <a:ext cx="61020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latin typeface="+mj-lt"/>
              </a:rPr>
              <a:t>Log2fold changes gene summary per TF</a:t>
            </a:r>
            <a:endParaRPr lang="en-US" b="1" dirty="0">
              <a:latin typeface="+mj-lt"/>
            </a:endParaRPr>
          </a:p>
        </p:txBody>
      </p:sp>
      <p:sp>
        <p:nvSpPr>
          <p:cNvPr id="664" name="TextBox 1"/>
          <p:cNvSpPr txBox="1">
            <a:spLocks noChangeArrowheads="1"/>
          </p:cNvSpPr>
          <p:nvPr/>
        </p:nvSpPr>
        <p:spPr bwMode="auto">
          <a:xfrm>
            <a:off x="2863094" y="12935140"/>
            <a:ext cx="48875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latin typeface="+mj-lt"/>
              </a:rPr>
              <a:t>Genes Completed </a:t>
            </a:r>
            <a:r>
              <a:rPr lang="en-US" b="1" dirty="0" err="1" smtClean="0">
                <a:latin typeface="+mj-lt"/>
              </a:rPr>
              <a:t>RNAi</a:t>
            </a:r>
            <a:r>
              <a:rPr lang="en-US" b="1" dirty="0" smtClean="0">
                <a:latin typeface="+mj-lt"/>
              </a:rPr>
              <a:t> pipeline</a:t>
            </a:r>
            <a:endParaRPr lang="en-US" b="1" dirty="0">
              <a:latin typeface="+mj-lt"/>
            </a:endParaRPr>
          </a:p>
        </p:txBody>
      </p:sp>
      <p:sp>
        <p:nvSpPr>
          <p:cNvPr id="665" name="Rounded Rectangle 664"/>
          <p:cNvSpPr/>
          <p:nvPr/>
        </p:nvSpPr>
        <p:spPr>
          <a:xfrm>
            <a:off x="510358" y="12901108"/>
            <a:ext cx="9584010" cy="9561945"/>
          </a:xfrm>
          <a:prstGeom prst="roundRect">
            <a:avLst>
              <a:gd name="adj" fmla="val 6504"/>
            </a:avLst>
          </a:prstGeom>
          <a:noFill/>
          <a:ln w="57150">
            <a:solidFill>
              <a:schemeClr val="bg2">
                <a:lumMod val="75000"/>
              </a:schemeClr>
            </a:solidFill>
          </a:ln>
        </p:spPr>
        <p:style>
          <a:lnRef idx="2">
            <a:schemeClr val="dk1"/>
          </a:lnRef>
          <a:fillRef idx="1">
            <a:schemeClr val="lt1"/>
          </a:fillRef>
          <a:effectRef idx="0">
            <a:schemeClr val="dk1"/>
          </a:effectRef>
          <a:fontRef idx="minor">
            <a:schemeClr val="dk1"/>
          </a:fontRef>
        </p:style>
        <p:txBody>
          <a:bodyPr lIns="82231" tIns="41115" rIns="82231" bIns="41115" anchor="b">
            <a:prstTxWarp prst="textNoShape">
              <a:avLst/>
            </a:prstTxWarp>
          </a:bodyPr>
          <a:lstStyle/>
          <a:p>
            <a:pPr marL="616736" indent="-513947" defTabSz="3615504" fontAlgn="auto">
              <a:lnSpc>
                <a:spcPct val="115000"/>
              </a:lnSpc>
              <a:spcBef>
                <a:spcPts val="0"/>
              </a:spcBef>
              <a:spcAft>
                <a:spcPts val="900"/>
              </a:spcAft>
              <a:defRPr/>
            </a:pPr>
            <a:r>
              <a:rPr lang="en-US" sz="1000">
                <a:ea typeface="Arial"/>
                <a:cs typeface="Times New Roman"/>
              </a:rPr>
              <a:t> </a:t>
            </a:r>
          </a:p>
        </p:txBody>
      </p:sp>
      <p:sp>
        <p:nvSpPr>
          <p:cNvPr id="666" name="TextBox 1"/>
          <p:cNvSpPr txBox="1">
            <a:spLocks noChangeArrowheads="1"/>
          </p:cNvSpPr>
          <p:nvPr/>
        </p:nvSpPr>
        <p:spPr bwMode="auto">
          <a:xfrm>
            <a:off x="11803315" y="13006730"/>
            <a:ext cx="77943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latin typeface="+mj-lt"/>
              </a:rPr>
              <a:t>Mapped Reads for </a:t>
            </a:r>
            <a:r>
              <a:rPr lang="en-US" b="1" dirty="0" err="1" smtClean="0">
                <a:latin typeface="+mj-lt"/>
              </a:rPr>
              <a:t>RNAi</a:t>
            </a:r>
            <a:r>
              <a:rPr lang="en-US" b="1" dirty="0" smtClean="0">
                <a:latin typeface="+mj-lt"/>
              </a:rPr>
              <a:t> knockdown </a:t>
            </a:r>
            <a:r>
              <a:rPr lang="en-US" b="1" i="1" dirty="0" smtClean="0">
                <a:latin typeface="+mj-lt"/>
              </a:rPr>
              <a:t>Drosophila</a:t>
            </a:r>
            <a:r>
              <a:rPr lang="en-US" b="1" dirty="0" smtClean="0">
                <a:latin typeface="+mj-lt"/>
              </a:rPr>
              <a:t> TFs</a:t>
            </a:r>
            <a:endParaRPr lang="en-US" b="1" dirty="0">
              <a:latin typeface="+mj-lt"/>
            </a:endParaRPr>
          </a:p>
        </p:txBody>
      </p:sp>
      <p:sp>
        <p:nvSpPr>
          <p:cNvPr id="667" name="TextBox 1"/>
          <p:cNvSpPr txBox="1">
            <a:spLocks noChangeArrowheads="1"/>
          </p:cNvSpPr>
          <p:nvPr/>
        </p:nvSpPr>
        <p:spPr bwMode="auto">
          <a:xfrm>
            <a:off x="3596896" y="22857198"/>
            <a:ext cx="34173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err="1" smtClean="0">
                <a:latin typeface="+mj-lt"/>
              </a:rPr>
              <a:t>RNAi</a:t>
            </a:r>
            <a:r>
              <a:rPr lang="en-US" b="1" dirty="0" smtClean="0">
                <a:latin typeface="+mj-lt"/>
              </a:rPr>
              <a:t> Genetic Scheme</a:t>
            </a:r>
            <a:endParaRPr lang="en-US" b="1" dirty="0">
              <a:latin typeface="+mj-lt"/>
            </a:endParaRPr>
          </a:p>
        </p:txBody>
      </p:sp>
      <p:sp>
        <p:nvSpPr>
          <p:cNvPr id="668" name="Rounded Rectangle 667"/>
          <p:cNvSpPr/>
          <p:nvPr/>
        </p:nvSpPr>
        <p:spPr>
          <a:xfrm>
            <a:off x="429783" y="22796966"/>
            <a:ext cx="9786724" cy="6840396"/>
          </a:xfrm>
          <a:prstGeom prst="roundRect">
            <a:avLst>
              <a:gd name="adj" fmla="val 6504"/>
            </a:avLst>
          </a:prstGeom>
          <a:noFill/>
          <a:ln w="57150">
            <a:solidFill>
              <a:schemeClr val="bg2">
                <a:lumMod val="75000"/>
              </a:schemeClr>
            </a:solidFill>
          </a:ln>
        </p:spPr>
        <p:style>
          <a:lnRef idx="2">
            <a:schemeClr val="dk1"/>
          </a:lnRef>
          <a:fillRef idx="1">
            <a:schemeClr val="lt1"/>
          </a:fillRef>
          <a:effectRef idx="0">
            <a:schemeClr val="dk1"/>
          </a:effectRef>
          <a:fontRef idx="minor">
            <a:schemeClr val="dk1"/>
          </a:fontRef>
        </p:style>
        <p:txBody>
          <a:bodyPr lIns="82231" tIns="41115" rIns="82231" bIns="41115" anchor="b">
            <a:prstTxWarp prst="textNoShape">
              <a:avLst/>
            </a:prstTxWarp>
          </a:bodyPr>
          <a:lstStyle/>
          <a:p>
            <a:pPr marL="616736" indent="-513947" defTabSz="3615504" fontAlgn="auto">
              <a:lnSpc>
                <a:spcPct val="115000"/>
              </a:lnSpc>
              <a:spcBef>
                <a:spcPts val="0"/>
              </a:spcBef>
              <a:spcAft>
                <a:spcPts val="900"/>
              </a:spcAft>
              <a:defRPr/>
            </a:pPr>
            <a:r>
              <a:rPr lang="en-US" sz="1000">
                <a:ea typeface="Arial"/>
                <a:cs typeface="Times New Roman"/>
              </a:rPr>
              <a:t> </a:t>
            </a:r>
          </a:p>
        </p:txBody>
      </p:sp>
      <p:cxnSp>
        <p:nvCxnSpPr>
          <p:cNvPr id="669" name="Straight Connector 668"/>
          <p:cNvCxnSpPr/>
          <p:nvPr/>
        </p:nvCxnSpPr>
        <p:spPr>
          <a:xfrm>
            <a:off x="5234793" y="23441097"/>
            <a:ext cx="0" cy="2709419"/>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674" name="TextBox 1"/>
          <p:cNvSpPr txBox="1">
            <a:spLocks noChangeArrowheads="1"/>
          </p:cNvSpPr>
          <p:nvPr/>
        </p:nvSpPr>
        <p:spPr bwMode="auto">
          <a:xfrm>
            <a:off x="21670750" y="13009081"/>
            <a:ext cx="8514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latin typeface="+mj-lt"/>
              </a:rPr>
              <a:t>ERR knockdown reduces expression of glycolysis genes</a:t>
            </a:r>
            <a:endParaRPr lang="en-US" b="1" dirty="0">
              <a:latin typeface="+mj-lt"/>
            </a:endParaRPr>
          </a:p>
        </p:txBody>
      </p:sp>
      <p:graphicFrame>
        <p:nvGraphicFramePr>
          <p:cNvPr id="675" name="Chart 674">
            <a:extLst>
              <a:ext uri="{FF2B5EF4-FFF2-40B4-BE49-F238E27FC236}">
                <a16:creationId xmlns="" xmlns:xdr="http://schemas.openxmlformats.org/drawingml/2006/spreadsheetDrawing" xmlns:a16="http://schemas.microsoft.com/office/drawing/2014/main" xmlns:lc="http://schemas.openxmlformats.org/drawingml/2006/lockedCanvas" id="{00000000-0008-0000-0400-000006000000}"/>
              </a:ext>
            </a:extLst>
          </p:cNvPr>
          <p:cNvGraphicFramePr>
            <a:graphicFrameLocks/>
          </p:cNvGraphicFramePr>
          <p:nvPr>
            <p:extLst>
              <p:ext uri="{D42A27DB-BD31-4B8C-83A1-F6EECF244321}">
                <p14:modId xmlns:p14="http://schemas.microsoft.com/office/powerpoint/2010/main" val="1925227283"/>
              </p:ext>
            </p:extLst>
          </p:nvPr>
        </p:nvGraphicFramePr>
        <p:xfrm>
          <a:off x="11456033" y="35247051"/>
          <a:ext cx="8121260" cy="2325700"/>
        </p:xfrm>
        <a:graphic>
          <a:graphicData uri="http://schemas.openxmlformats.org/drawingml/2006/chart">
            <c:chart xmlns:c="http://schemas.openxmlformats.org/drawingml/2006/chart" xmlns:r="http://schemas.openxmlformats.org/officeDocument/2006/relationships" r:id="rId85"/>
          </a:graphicData>
        </a:graphic>
      </p:graphicFrame>
      <p:graphicFrame>
        <p:nvGraphicFramePr>
          <p:cNvPr id="677" name="Chart 676"/>
          <p:cNvGraphicFramePr>
            <a:graphicFrameLocks/>
          </p:cNvGraphicFramePr>
          <p:nvPr>
            <p:extLst>
              <p:ext uri="{D42A27DB-BD31-4B8C-83A1-F6EECF244321}">
                <p14:modId xmlns:p14="http://schemas.microsoft.com/office/powerpoint/2010/main" val="27397486"/>
              </p:ext>
            </p:extLst>
          </p:nvPr>
        </p:nvGraphicFramePr>
        <p:xfrm>
          <a:off x="11216886" y="32424242"/>
          <a:ext cx="8990970" cy="2743200"/>
        </p:xfrm>
        <a:graphic>
          <a:graphicData uri="http://schemas.openxmlformats.org/drawingml/2006/chart">
            <c:chart xmlns:c="http://schemas.openxmlformats.org/drawingml/2006/chart" xmlns:r="http://schemas.openxmlformats.org/officeDocument/2006/relationships" r:id="rId86"/>
          </a:graphicData>
        </a:graphic>
      </p:graphicFrame>
      <p:sp>
        <p:nvSpPr>
          <p:cNvPr id="678" name="TextBox 677"/>
          <p:cNvSpPr txBox="1"/>
          <p:nvPr/>
        </p:nvSpPr>
        <p:spPr>
          <a:xfrm>
            <a:off x="11122436" y="37742320"/>
            <a:ext cx="9065804" cy="1200328"/>
          </a:xfrm>
          <a:prstGeom prst="rect">
            <a:avLst/>
          </a:prstGeom>
          <a:noFill/>
        </p:spPr>
        <p:txBody>
          <a:bodyPr wrap="square" rtlCol="0">
            <a:spAutoFit/>
          </a:bodyPr>
          <a:lstStyle/>
          <a:p>
            <a:r>
              <a:rPr lang="en-US" sz="2400" b="1" kern="1200" dirty="0">
                <a:solidFill>
                  <a:schemeClr val="dk1"/>
                </a:solidFill>
                <a:ea typeface="Calibri"/>
                <a:cs typeface="Calibri"/>
                <a:sym typeface="Calibri"/>
              </a:rPr>
              <a:t>Figure </a:t>
            </a:r>
            <a:r>
              <a:rPr lang="en-US" sz="2400" b="1" kern="1200" dirty="0" smtClean="0">
                <a:solidFill>
                  <a:schemeClr val="dk1"/>
                </a:solidFill>
                <a:ea typeface="Calibri"/>
                <a:cs typeface="Calibri"/>
                <a:sym typeface="Calibri"/>
              </a:rPr>
              <a:t>4. </a:t>
            </a:r>
            <a:r>
              <a:rPr lang="en-US" sz="2400" kern="1200" dirty="0" smtClean="0">
                <a:solidFill>
                  <a:schemeClr val="dk1"/>
                </a:solidFill>
                <a:ea typeface="Calibri"/>
                <a:cs typeface="Calibri"/>
                <a:sym typeface="Calibri"/>
              </a:rPr>
              <a:t>There is a wide range of the number of genes with log2fold changes &lt;-1 or &gt;1 depending on the TF. Using different thresholds can sometimes find biologically relevant target genes</a:t>
            </a:r>
            <a:endParaRPr lang="en-US" kern="1200"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3739</TotalTime>
  <Words>1656</Words>
  <Application>Microsoft Macintosh PowerPoint</Application>
  <PresentationFormat>Custom</PresentationFormat>
  <Paragraphs>347</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Model organism Encyclopedia of Regulatory Networks (modERN) validation using Drosophila Transcription Factor RNAi and RNA-seq</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organism Encyclopedia of Regulatory Networks (modERN) validation using Drosophila Transcription Factor RNAi and RNA-seq</dc:title>
  <cp:lastModifiedBy>Kellie Whittaker</cp:lastModifiedBy>
  <cp:revision>133</cp:revision>
  <dcterms:modified xsi:type="dcterms:W3CDTF">2020-04-18T03:46:11Z</dcterms:modified>
</cp:coreProperties>
</file>